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92" r:id="rId3"/>
    <p:sldId id="285" r:id="rId4"/>
    <p:sldId id="287" r:id="rId5"/>
    <p:sldId id="288" r:id="rId6"/>
    <p:sldId id="286" r:id="rId7"/>
    <p:sldId id="298" r:id="rId8"/>
    <p:sldId id="290" r:id="rId9"/>
    <p:sldId id="291" r:id="rId10"/>
    <p:sldId id="299" r:id="rId11"/>
    <p:sldId id="295" r:id="rId12"/>
    <p:sldId id="297" r:id="rId13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539C"/>
    <a:srgbClr val="F8CD46"/>
    <a:srgbClr val="C8C5CA"/>
    <a:srgbClr val="032B60"/>
    <a:srgbClr val="A79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0F7AD-F652-4E2F-9E0B-DF56200EDA05}" v="1654" dt="2024-04-08T23:27:22.1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73" autoAdjust="0"/>
  </p:normalViewPr>
  <p:slideViewPr>
    <p:cSldViewPr snapToGrid="0" snapToObjects="1">
      <p:cViewPr varScale="1">
        <p:scale>
          <a:sx n="53" d="100"/>
          <a:sy n="53" d="100"/>
        </p:scale>
        <p:origin x="36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6EC5A5-E791-465B-9E94-5C2E5C8CB3B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7224A9-3C0E-4299-B652-32DF86CDFC45}">
      <dgm:prSet/>
      <dgm:spPr>
        <a:solidFill>
          <a:srgbClr val="02539C"/>
        </a:solidFill>
      </dgm:spPr>
      <dgm:t>
        <a:bodyPr/>
        <a:lstStyle/>
        <a:p>
          <a:r>
            <a:rPr lang="en-US" dirty="0"/>
            <a:t>Kya </a:t>
          </a:r>
          <a:r>
            <a:rPr lang="en-US" dirty="0" err="1"/>
            <a:t>Schluterman</a:t>
          </a:r>
          <a:r>
            <a:rPr lang="en-US" dirty="0"/>
            <a:t> </a:t>
          </a:r>
        </a:p>
      </dgm:t>
    </dgm:pt>
    <dgm:pt modelId="{0C84334E-C6A0-4A8D-9CFF-B6E5B24E9B9F}" type="parTrans" cxnId="{973047B5-FB5E-4159-A6D7-5582FFBAFBE6}">
      <dgm:prSet/>
      <dgm:spPr/>
      <dgm:t>
        <a:bodyPr/>
        <a:lstStyle/>
        <a:p>
          <a:endParaRPr lang="en-US"/>
        </a:p>
      </dgm:t>
    </dgm:pt>
    <dgm:pt modelId="{2FA1EBA4-D040-4A04-B0FD-DD1F14FA8BDB}" type="sibTrans" cxnId="{973047B5-FB5E-4159-A6D7-5582FFBAFBE6}">
      <dgm:prSet/>
      <dgm:spPr/>
      <dgm:t>
        <a:bodyPr/>
        <a:lstStyle/>
        <a:p>
          <a:endParaRPr lang="en-US"/>
        </a:p>
      </dgm:t>
    </dgm:pt>
    <dgm:pt modelId="{9113C851-242C-42B7-8110-915BAD039AA5}">
      <dgm:prSet/>
      <dgm:spPr>
        <a:solidFill>
          <a:srgbClr val="02539C"/>
        </a:solidFill>
      </dgm:spPr>
      <dgm:t>
        <a:bodyPr/>
        <a:lstStyle/>
        <a:p>
          <a:r>
            <a:rPr lang="en-US"/>
            <a:t>Micheal Benjamin</a:t>
          </a:r>
        </a:p>
      </dgm:t>
    </dgm:pt>
    <dgm:pt modelId="{48188101-DE38-4F92-9CBC-B0BB0416277F}" type="parTrans" cxnId="{3679B5B6-CD74-4503-83AB-11CC1F76589B}">
      <dgm:prSet/>
      <dgm:spPr/>
      <dgm:t>
        <a:bodyPr/>
        <a:lstStyle/>
        <a:p>
          <a:endParaRPr lang="en-US"/>
        </a:p>
      </dgm:t>
    </dgm:pt>
    <dgm:pt modelId="{E88B1719-867B-452B-965B-EDBEDF1D5F01}" type="sibTrans" cxnId="{3679B5B6-CD74-4503-83AB-11CC1F76589B}">
      <dgm:prSet/>
      <dgm:spPr/>
      <dgm:t>
        <a:bodyPr/>
        <a:lstStyle/>
        <a:p>
          <a:endParaRPr lang="en-US"/>
        </a:p>
      </dgm:t>
    </dgm:pt>
    <dgm:pt modelId="{6473ED1F-B9A5-4951-A6D8-BC17E7E8D0AC}">
      <dgm:prSet/>
      <dgm:spPr>
        <a:solidFill>
          <a:srgbClr val="02539C"/>
        </a:solidFill>
      </dgm:spPr>
      <dgm:t>
        <a:bodyPr/>
        <a:lstStyle/>
        <a:p>
          <a:r>
            <a:rPr lang="en-US"/>
            <a:t>Colter Richardson</a:t>
          </a:r>
        </a:p>
      </dgm:t>
    </dgm:pt>
    <dgm:pt modelId="{68E26DC5-3DC6-420A-ABC7-F6AB0C9F1998}" type="parTrans" cxnId="{DF94083B-AD50-4AB4-92E7-22E67FA9AA69}">
      <dgm:prSet/>
      <dgm:spPr/>
      <dgm:t>
        <a:bodyPr/>
        <a:lstStyle/>
        <a:p>
          <a:endParaRPr lang="en-US"/>
        </a:p>
      </dgm:t>
    </dgm:pt>
    <dgm:pt modelId="{13C55E41-B3F2-4B47-A079-6B3D090DF195}" type="sibTrans" cxnId="{DF94083B-AD50-4AB4-92E7-22E67FA9AA69}">
      <dgm:prSet/>
      <dgm:spPr/>
      <dgm:t>
        <a:bodyPr/>
        <a:lstStyle/>
        <a:p>
          <a:endParaRPr lang="en-US"/>
        </a:p>
      </dgm:t>
    </dgm:pt>
    <dgm:pt modelId="{2D39BD6A-D4F2-486A-921C-5A006ECA97E6}">
      <dgm:prSet/>
      <dgm:spPr>
        <a:solidFill>
          <a:srgbClr val="02539C"/>
        </a:solidFill>
      </dgm:spPr>
      <dgm:t>
        <a:bodyPr/>
        <a:lstStyle/>
        <a:p>
          <a:r>
            <a:rPr lang="en-US"/>
            <a:t>Abhinav Rijal</a:t>
          </a:r>
        </a:p>
      </dgm:t>
    </dgm:pt>
    <dgm:pt modelId="{37F54295-702F-485F-B4F2-99614FE6E7BA}" type="parTrans" cxnId="{056FDC4D-02FD-41C6-A7F4-A5E41CD204C4}">
      <dgm:prSet/>
      <dgm:spPr/>
      <dgm:t>
        <a:bodyPr/>
        <a:lstStyle/>
        <a:p>
          <a:endParaRPr lang="en-US"/>
        </a:p>
      </dgm:t>
    </dgm:pt>
    <dgm:pt modelId="{6B1B4863-A3AC-4946-A249-90A808BA2DEF}" type="sibTrans" cxnId="{056FDC4D-02FD-41C6-A7F4-A5E41CD204C4}">
      <dgm:prSet/>
      <dgm:spPr/>
      <dgm:t>
        <a:bodyPr/>
        <a:lstStyle/>
        <a:p>
          <a:endParaRPr lang="en-US"/>
        </a:p>
      </dgm:t>
    </dgm:pt>
    <dgm:pt modelId="{8709B7B7-3357-488B-A245-1816DBCC1292}">
      <dgm:prSet/>
      <dgm:spPr>
        <a:solidFill>
          <a:srgbClr val="02539C"/>
        </a:solidFill>
      </dgm:spPr>
      <dgm:t>
        <a:bodyPr/>
        <a:lstStyle/>
        <a:p>
          <a:r>
            <a:rPr lang="en-US"/>
            <a:t>Marek Szczepańczyk</a:t>
          </a:r>
        </a:p>
      </dgm:t>
    </dgm:pt>
    <dgm:pt modelId="{54C5B5B9-CB56-4FE9-B202-CBF07BCB8642}" type="parTrans" cxnId="{618FE670-CE5A-4917-B7EB-9472131A62D5}">
      <dgm:prSet/>
      <dgm:spPr/>
      <dgm:t>
        <a:bodyPr/>
        <a:lstStyle/>
        <a:p>
          <a:endParaRPr lang="en-US"/>
        </a:p>
      </dgm:t>
    </dgm:pt>
    <dgm:pt modelId="{E2C9A1AF-9A2A-4AA6-AB61-39E74B05554F}" type="sibTrans" cxnId="{618FE670-CE5A-4917-B7EB-9472131A62D5}">
      <dgm:prSet/>
      <dgm:spPr/>
      <dgm:t>
        <a:bodyPr/>
        <a:lstStyle/>
        <a:p>
          <a:endParaRPr lang="en-US"/>
        </a:p>
      </dgm:t>
    </dgm:pt>
    <dgm:pt modelId="{13911B69-99C6-4DDE-A94F-5325B9B4B134}">
      <dgm:prSet/>
      <dgm:spPr>
        <a:solidFill>
          <a:srgbClr val="02539C"/>
        </a:solidFill>
      </dgm:spPr>
      <dgm:t>
        <a:bodyPr/>
        <a:lstStyle/>
        <a:p>
          <a:r>
            <a:rPr lang="en-US" dirty="0"/>
            <a:t>Dr. Soma Mukherjee</a:t>
          </a:r>
        </a:p>
      </dgm:t>
    </dgm:pt>
    <dgm:pt modelId="{B389EDE3-0482-4CDF-A989-7F7FD75A8013}" type="parTrans" cxnId="{93D36800-03D9-412E-9583-69BAA629D626}">
      <dgm:prSet/>
      <dgm:spPr/>
      <dgm:t>
        <a:bodyPr/>
        <a:lstStyle/>
        <a:p>
          <a:endParaRPr lang="en-US"/>
        </a:p>
      </dgm:t>
    </dgm:pt>
    <dgm:pt modelId="{178E72D4-0156-47F5-B2B1-18A2BE415EBC}" type="sibTrans" cxnId="{93D36800-03D9-412E-9583-69BAA629D626}">
      <dgm:prSet/>
      <dgm:spPr/>
      <dgm:t>
        <a:bodyPr/>
        <a:lstStyle/>
        <a:p>
          <a:endParaRPr lang="en-US"/>
        </a:p>
      </dgm:t>
    </dgm:pt>
    <dgm:pt modelId="{715FADF5-5B88-4F4F-A716-B9E7F8E95574}" type="pres">
      <dgm:prSet presAssocID="{5A6EC5A5-E791-465B-9E94-5C2E5C8CB3B5}" presName="linearFlow" presStyleCnt="0">
        <dgm:presLayoutVars>
          <dgm:dir/>
          <dgm:resizeHandles val="exact"/>
        </dgm:presLayoutVars>
      </dgm:prSet>
      <dgm:spPr/>
    </dgm:pt>
    <dgm:pt modelId="{54D8A214-A9BF-4B07-85B4-F41D29693E05}" type="pres">
      <dgm:prSet presAssocID="{13911B69-99C6-4DDE-A94F-5325B9B4B134}" presName="composite" presStyleCnt="0"/>
      <dgm:spPr/>
    </dgm:pt>
    <dgm:pt modelId="{2DC790AF-EB46-4F5C-B802-4B02FCCEAE99}" type="pres">
      <dgm:prSet presAssocID="{13911B69-99C6-4DDE-A94F-5325B9B4B134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 with solid fill"/>
        </a:ext>
      </dgm:extLst>
    </dgm:pt>
    <dgm:pt modelId="{A92A2468-E148-4D06-BB50-3F078A296FEF}" type="pres">
      <dgm:prSet presAssocID="{13911B69-99C6-4DDE-A94F-5325B9B4B134}" presName="txShp" presStyleLbl="node1" presStyleIdx="0" presStyleCnt="6">
        <dgm:presLayoutVars>
          <dgm:bulletEnabled val="1"/>
        </dgm:presLayoutVars>
      </dgm:prSet>
      <dgm:spPr/>
    </dgm:pt>
    <dgm:pt modelId="{EA690A27-161A-4D7B-B4D5-AB64A88C94CF}" type="pres">
      <dgm:prSet presAssocID="{178E72D4-0156-47F5-B2B1-18A2BE415EBC}" presName="spacing" presStyleCnt="0"/>
      <dgm:spPr/>
    </dgm:pt>
    <dgm:pt modelId="{97A3FB09-19CA-47D8-AAEE-F2AA125FA57D}" type="pres">
      <dgm:prSet presAssocID="{1B7224A9-3C0E-4299-B652-32DF86CDFC45}" presName="composite" presStyleCnt="0"/>
      <dgm:spPr/>
    </dgm:pt>
    <dgm:pt modelId="{8C141BAE-8540-4490-BC05-B71ED0C10EA0}" type="pres">
      <dgm:prSet presAssocID="{1B7224A9-3C0E-4299-B652-32DF86CDFC45}" presName="imgShp" presStyleLbl="fgImgPlace1" presStyleIdx="1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lar system with solid fill"/>
        </a:ext>
      </dgm:extLst>
    </dgm:pt>
    <dgm:pt modelId="{037754C5-92F4-4434-921F-42A5D394FC60}" type="pres">
      <dgm:prSet presAssocID="{1B7224A9-3C0E-4299-B652-32DF86CDFC45}" presName="txShp" presStyleLbl="node1" presStyleIdx="1" presStyleCnt="6">
        <dgm:presLayoutVars>
          <dgm:bulletEnabled val="1"/>
        </dgm:presLayoutVars>
      </dgm:prSet>
      <dgm:spPr/>
    </dgm:pt>
    <dgm:pt modelId="{ECB91E7B-AB20-469D-AFBC-798EEF970021}" type="pres">
      <dgm:prSet presAssocID="{2FA1EBA4-D040-4A04-B0FD-DD1F14FA8BDB}" presName="spacing" presStyleCnt="0"/>
      <dgm:spPr/>
    </dgm:pt>
    <dgm:pt modelId="{7558019B-F771-4641-930F-107D3C334845}" type="pres">
      <dgm:prSet presAssocID="{9113C851-242C-42B7-8110-915BAD039AA5}" presName="composite" presStyleCnt="0"/>
      <dgm:spPr/>
    </dgm:pt>
    <dgm:pt modelId="{F95BBDE6-E7A4-48FD-8A7D-FA09E7C3E502}" type="pres">
      <dgm:prSet presAssocID="{9113C851-242C-42B7-8110-915BAD039AA5}" presName="imgShp" presStyleLbl="fgImgPlace1" presStyleIdx="2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F0BB0EE-9FC3-484C-96B6-2298965714DB}" type="pres">
      <dgm:prSet presAssocID="{9113C851-242C-42B7-8110-915BAD039AA5}" presName="txShp" presStyleLbl="node1" presStyleIdx="2" presStyleCnt="6">
        <dgm:presLayoutVars>
          <dgm:bulletEnabled val="1"/>
        </dgm:presLayoutVars>
      </dgm:prSet>
      <dgm:spPr/>
    </dgm:pt>
    <dgm:pt modelId="{CC2DA35B-49DF-41A4-86DF-B79DC39B8B6A}" type="pres">
      <dgm:prSet presAssocID="{E88B1719-867B-452B-965B-EDBEDF1D5F01}" presName="spacing" presStyleCnt="0"/>
      <dgm:spPr/>
    </dgm:pt>
    <dgm:pt modelId="{4E872B24-DE9C-45CA-866D-9238B5EAE463}" type="pres">
      <dgm:prSet presAssocID="{6473ED1F-B9A5-4951-A6D8-BC17E7E8D0AC}" presName="composite" presStyleCnt="0"/>
      <dgm:spPr/>
    </dgm:pt>
    <dgm:pt modelId="{35B2C668-38C1-4222-AB3A-DA741F579C36}" type="pres">
      <dgm:prSet presAssocID="{6473ED1F-B9A5-4951-A6D8-BC17E7E8D0AC}" presName="imgShp" presStyleLbl="fgImgPlace1" presStyleIdx="3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69616B8-6056-4741-A8A2-4CE48B52D833}" type="pres">
      <dgm:prSet presAssocID="{6473ED1F-B9A5-4951-A6D8-BC17E7E8D0AC}" presName="txShp" presStyleLbl="node1" presStyleIdx="3" presStyleCnt="6">
        <dgm:presLayoutVars>
          <dgm:bulletEnabled val="1"/>
        </dgm:presLayoutVars>
      </dgm:prSet>
      <dgm:spPr/>
    </dgm:pt>
    <dgm:pt modelId="{43520597-C3E4-467A-B4FB-B9CB05BCEC67}" type="pres">
      <dgm:prSet presAssocID="{13C55E41-B3F2-4B47-A079-6B3D090DF195}" presName="spacing" presStyleCnt="0"/>
      <dgm:spPr/>
    </dgm:pt>
    <dgm:pt modelId="{23D995E7-890C-48A7-9335-D71944605F83}" type="pres">
      <dgm:prSet presAssocID="{2D39BD6A-D4F2-486A-921C-5A006ECA97E6}" presName="composite" presStyleCnt="0"/>
      <dgm:spPr/>
    </dgm:pt>
    <dgm:pt modelId="{F3FA6710-D96A-4F62-8F31-912490CB07A3}" type="pres">
      <dgm:prSet presAssocID="{2D39BD6A-D4F2-486A-921C-5A006ECA97E6}" presName="imgShp" presStyleLbl="fgImgPlace1" presStyleIdx="4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C8AF20E7-F9D7-4B54-81CF-D161E068D452}" type="pres">
      <dgm:prSet presAssocID="{2D39BD6A-D4F2-486A-921C-5A006ECA97E6}" presName="txShp" presStyleLbl="node1" presStyleIdx="4" presStyleCnt="6">
        <dgm:presLayoutVars>
          <dgm:bulletEnabled val="1"/>
        </dgm:presLayoutVars>
      </dgm:prSet>
      <dgm:spPr/>
    </dgm:pt>
    <dgm:pt modelId="{67306C85-DDFF-4586-BB63-9BBB5E567F36}" type="pres">
      <dgm:prSet presAssocID="{6B1B4863-A3AC-4946-A249-90A808BA2DEF}" presName="spacing" presStyleCnt="0"/>
      <dgm:spPr/>
    </dgm:pt>
    <dgm:pt modelId="{CC197814-7127-4369-BE95-6F861206D4B6}" type="pres">
      <dgm:prSet presAssocID="{8709B7B7-3357-488B-A245-1816DBCC1292}" presName="composite" presStyleCnt="0"/>
      <dgm:spPr/>
    </dgm:pt>
    <dgm:pt modelId="{53CDEDE1-E510-4DDA-8BFD-5B622CC944EC}" type="pres">
      <dgm:prSet presAssocID="{8709B7B7-3357-488B-A245-1816DBCC1292}" presName="imgShp" presStyleLbl="fgImgPlace1" presStyleIdx="5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6A0BF881-1094-4163-A7DE-93E7FD1E5105}" type="pres">
      <dgm:prSet presAssocID="{8709B7B7-3357-488B-A245-1816DBCC1292}" presName="txShp" presStyleLbl="node1" presStyleIdx="5" presStyleCnt="6">
        <dgm:presLayoutVars>
          <dgm:bulletEnabled val="1"/>
        </dgm:presLayoutVars>
      </dgm:prSet>
      <dgm:spPr/>
    </dgm:pt>
  </dgm:ptLst>
  <dgm:cxnLst>
    <dgm:cxn modelId="{93D36800-03D9-412E-9583-69BAA629D626}" srcId="{5A6EC5A5-E791-465B-9E94-5C2E5C8CB3B5}" destId="{13911B69-99C6-4DDE-A94F-5325B9B4B134}" srcOrd="0" destOrd="0" parTransId="{B389EDE3-0482-4CDF-A989-7F7FD75A8013}" sibTransId="{178E72D4-0156-47F5-B2B1-18A2BE415EBC}"/>
    <dgm:cxn modelId="{EF308F1C-DBD7-4268-BA7A-3EE093D79C9F}" type="presOf" srcId="{5A6EC5A5-E791-465B-9E94-5C2E5C8CB3B5}" destId="{715FADF5-5B88-4F4F-A716-B9E7F8E95574}" srcOrd="0" destOrd="0" presId="urn:microsoft.com/office/officeart/2005/8/layout/vList3"/>
    <dgm:cxn modelId="{DF94083B-AD50-4AB4-92E7-22E67FA9AA69}" srcId="{5A6EC5A5-E791-465B-9E94-5C2E5C8CB3B5}" destId="{6473ED1F-B9A5-4951-A6D8-BC17E7E8D0AC}" srcOrd="3" destOrd="0" parTransId="{68E26DC5-3DC6-420A-ABC7-F6AB0C9F1998}" sibTransId="{13C55E41-B3F2-4B47-A079-6B3D090DF195}"/>
    <dgm:cxn modelId="{056FDC4D-02FD-41C6-A7F4-A5E41CD204C4}" srcId="{5A6EC5A5-E791-465B-9E94-5C2E5C8CB3B5}" destId="{2D39BD6A-D4F2-486A-921C-5A006ECA97E6}" srcOrd="4" destOrd="0" parTransId="{37F54295-702F-485F-B4F2-99614FE6E7BA}" sibTransId="{6B1B4863-A3AC-4946-A249-90A808BA2DEF}"/>
    <dgm:cxn modelId="{C207A04F-69C7-4EFB-B181-9FE11CCDCDC0}" type="presOf" srcId="{2D39BD6A-D4F2-486A-921C-5A006ECA97E6}" destId="{C8AF20E7-F9D7-4B54-81CF-D161E068D452}" srcOrd="0" destOrd="0" presId="urn:microsoft.com/office/officeart/2005/8/layout/vList3"/>
    <dgm:cxn modelId="{618FE670-CE5A-4917-B7EB-9472131A62D5}" srcId="{5A6EC5A5-E791-465B-9E94-5C2E5C8CB3B5}" destId="{8709B7B7-3357-488B-A245-1816DBCC1292}" srcOrd="5" destOrd="0" parTransId="{54C5B5B9-CB56-4FE9-B202-CBF07BCB8642}" sibTransId="{E2C9A1AF-9A2A-4AA6-AB61-39E74B05554F}"/>
    <dgm:cxn modelId="{89854C81-833E-4B4D-A3E5-767B9981662A}" type="presOf" srcId="{8709B7B7-3357-488B-A245-1816DBCC1292}" destId="{6A0BF881-1094-4163-A7DE-93E7FD1E5105}" srcOrd="0" destOrd="0" presId="urn:microsoft.com/office/officeart/2005/8/layout/vList3"/>
    <dgm:cxn modelId="{C8394391-9F21-4AC7-BC55-B700389E0132}" type="presOf" srcId="{9113C851-242C-42B7-8110-915BAD039AA5}" destId="{2F0BB0EE-9FC3-484C-96B6-2298965714DB}" srcOrd="0" destOrd="0" presId="urn:microsoft.com/office/officeart/2005/8/layout/vList3"/>
    <dgm:cxn modelId="{973047B5-FB5E-4159-A6D7-5582FFBAFBE6}" srcId="{5A6EC5A5-E791-465B-9E94-5C2E5C8CB3B5}" destId="{1B7224A9-3C0E-4299-B652-32DF86CDFC45}" srcOrd="1" destOrd="0" parTransId="{0C84334E-C6A0-4A8D-9CFF-B6E5B24E9B9F}" sibTransId="{2FA1EBA4-D040-4A04-B0FD-DD1F14FA8BDB}"/>
    <dgm:cxn modelId="{3679B5B6-CD74-4503-83AB-11CC1F76589B}" srcId="{5A6EC5A5-E791-465B-9E94-5C2E5C8CB3B5}" destId="{9113C851-242C-42B7-8110-915BAD039AA5}" srcOrd="2" destOrd="0" parTransId="{48188101-DE38-4F92-9CBC-B0BB0416277F}" sibTransId="{E88B1719-867B-452B-965B-EDBEDF1D5F01}"/>
    <dgm:cxn modelId="{1D16BFB9-A3FF-4287-B9C3-D51D692A8456}" type="presOf" srcId="{13911B69-99C6-4DDE-A94F-5325B9B4B134}" destId="{A92A2468-E148-4D06-BB50-3F078A296FEF}" srcOrd="0" destOrd="0" presId="urn:microsoft.com/office/officeart/2005/8/layout/vList3"/>
    <dgm:cxn modelId="{175059F5-7A48-4FCA-A33A-85AE421A4887}" type="presOf" srcId="{1B7224A9-3C0E-4299-B652-32DF86CDFC45}" destId="{037754C5-92F4-4434-921F-42A5D394FC60}" srcOrd="0" destOrd="0" presId="urn:microsoft.com/office/officeart/2005/8/layout/vList3"/>
    <dgm:cxn modelId="{9C0B5CFC-55E2-4672-A648-D507D3E47BD8}" type="presOf" srcId="{6473ED1F-B9A5-4951-A6D8-BC17E7E8D0AC}" destId="{D69616B8-6056-4741-A8A2-4CE48B52D833}" srcOrd="0" destOrd="0" presId="urn:microsoft.com/office/officeart/2005/8/layout/vList3"/>
    <dgm:cxn modelId="{BC21364E-3170-428F-BE7D-9DD2F1E78609}" type="presParOf" srcId="{715FADF5-5B88-4F4F-A716-B9E7F8E95574}" destId="{54D8A214-A9BF-4B07-85B4-F41D29693E05}" srcOrd="0" destOrd="0" presId="urn:microsoft.com/office/officeart/2005/8/layout/vList3"/>
    <dgm:cxn modelId="{EBE0A713-6FD4-40F8-87DB-D903C01A03C2}" type="presParOf" srcId="{54D8A214-A9BF-4B07-85B4-F41D29693E05}" destId="{2DC790AF-EB46-4F5C-B802-4B02FCCEAE99}" srcOrd="0" destOrd="0" presId="urn:microsoft.com/office/officeart/2005/8/layout/vList3"/>
    <dgm:cxn modelId="{CA1ACCBE-E0A6-45A7-80C6-E0AE07F5A6C0}" type="presParOf" srcId="{54D8A214-A9BF-4B07-85B4-F41D29693E05}" destId="{A92A2468-E148-4D06-BB50-3F078A296FEF}" srcOrd="1" destOrd="0" presId="urn:microsoft.com/office/officeart/2005/8/layout/vList3"/>
    <dgm:cxn modelId="{58E2FF4E-5778-4E4A-86A3-709FB626989D}" type="presParOf" srcId="{715FADF5-5B88-4F4F-A716-B9E7F8E95574}" destId="{EA690A27-161A-4D7B-B4D5-AB64A88C94CF}" srcOrd="1" destOrd="0" presId="urn:microsoft.com/office/officeart/2005/8/layout/vList3"/>
    <dgm:cxn modelId="{16AF7834-877A-4EB1-9FCF-95741FF7296A}" type="presParOf" srcId="{715FADF5-5B88-4F4F-A716-B9E7F8E95574}" destId="{97A3FB09-19CA-47D8-AAEE-F2AA125FA57D}" srcOrd="2" destOrd="0" presId="urn:microsoft.com/office/officeart/2005/8/layout/vList3"/>
    <dgm:cxn modelId="{4E497D54-22E0-4646-8996-32677B87A653}" type="presParOf" srcId="{97A3FB09-19CA-47D8-AAEE-F2AA125FA57D}" destId="{8C141BAE-8540-4490-BC05-B71ED0C10EA0}" srcOrd="0" destOrd="0" presId="urn:microsoft.com/office/officeart/2005/8/layout/vList3"/>
    <dgm:cxn modelId="{4611BB94-4CAA-4676-A52A-747D14928DE2}" type="presParOf" srcId="{97A3FB09-19CA-47D8-AAEE-F2AA125FA57D}" destId="{037754C5-92F4-4434-921F-42A5D394FC60}" srcOrd="1" destOrd="0" presId="urn:microsoft.com/office/officeart/2005/8/layout/vList3"/>
    <dgm:cxn modelId="{948A93CD-02CF-4856-892E-0A17E0B8BBAC}" type="presParOf" srcId="{715FADF5-5B88-4F4F-A716-B9E7F8E95574}" destId="{ECB91E7B-AB20-469D-AFBC-798EEF970021}" srcOrd="3" destOrd="0" presId="urn:microsoft.com/office/officeart/2005/8/layout/vList3"/>
    <dgm:cxn modelId="{5DB3A970-FD71-41CF-95C9-D944F0EC7DB1}" type="presParOf" srcId="{715FADF5-5B88-4F4F-A716-B9E7F8E95574}" destId="{7558019B-F771-4641-930F-107D3C334845}" srcOrd="4" destOrd="0" presId="urn:microsoft.com/office/officeart/2005/8/layout/vList3"/>
    <dgm:cxn modelId="{46914D63-9C7E-4CD9-AE52-8F4B6EAFDE6E}" type="presParOf" srcId="{7558019B-F771-4641-930F-107D3C334845}" destId="{F95BBDE6-E7A4-48FD-8A7D-FA09E7C3E502}" srcOrd="0" destOrd="0" presId="urn:microsoft.com/office/officeart/2005/8/layout/vList3"/>
    <dgm:cxn modelId="{A679CC3F-F29D-4BEB-9CE6-DF167990327E}" type="presParOf" srcId="{7558019B-F771-4641-930F-107D3C334845}" destId="{2F0BB0EE-9FC3-484C-96B6-2298965714DB}" srcOrd="1" destOrd="0" presId="urn:microsoft.com/office/officeart/2005/8/layout/vList3"/>
    <dgm:cxn modelId="{EC205DF0-FEC7-4E0B-A290-C34547A9E13E}" type="presParOf" srcId="{715FADF5-5B88-4F4F-A716-B9E7F8E95574}" destId="{CC2DA35B-49DF-41A4-86DF-B79DC39B8B6A}" srcOrd="5" destOrd="0" presId="urn:microsoft.com/office/officeart/2005/8/layout/vList3"/>
    <dgm:cxn modelId="{7BDD2977-0B7E-403B-AA80-35A20F88C586}" type="presParOf" srcId="{715FADF5-5B88-4F4F-A716-B9E7F8E95574}" destId="{4E872B24-DE9C-45CA-866D-9238B5EAE463}" srcOrd="6" destOrd="0" presId="urn:microsoft.com/office/officeart/2005/8/layout/vList3"/>
    <dgm:cxn modelId="{F39D7782-C1F1-49B3-9A44-D59228AE70D5}" type="presParOf" srcId="{4E872B24-DE9C-45CA-866D-9238B5EAE463}" destId="{35B2C668-38C1-4222-AB3A-DA741F579C36}" srcOrd="0" destOrd="0" presId="urn:microsoft.com/office/officeart/2005/8/layout/vList3"/>
    <dgm:cxn modelId="{5CBF5FE4-0A29-4A9F-97B3-8220D7443942}" type="presParOf" srcId="{4E872B24-DE9C-45CA-866D-9238B5EAE463}" destId="{D69616B8-6056-4741-A8A2-4CE48B52D833}" srcOrd="1" destOrd="0" presId="urn:microsoft.com/office/officeart/2005/8/layout/vList3"/>
    <dgm:cxn modelId="{A0EBF36B-1E08-4B83-8B7F-67871A00C868}" type="presParOf" srcId="{715FADF5-5B88-4F4F-A716-B9E7F8E95574}" destId="{43520597-C3E4-467A-B4FB-B9CB05BCEC67}" srcOrd="7" destOrd="0" presId="urn:microsoft.com/office/officeart/2005/8/layout/vList3"/>
    <dgm:cxn modelId="{4061BD26-EB65-4C5D-A330-CF31985DDCF7}" type="presParOf" srcId="{715FADF5-5B88-4F4F-A716-B9E7F8E95574}" destId="{23D995E7-890C-48A7-9335-D71944605F83}" srcOrd="8" destOrd="0" presId="urn:microsoft.com/office/officeart/2005/8/layout/vList3"/>
    <dgm:cxn modelId="{4E068F1B-515B-4274-BF15-1C93806F38BF}" type="presParOf" srcId="{23D995E7-890C-48A7-9335-D71944605F83}" destId="{F3FA6710-D96A-4F62-8F31-912490CB07A3}" srcOrd="0" destOrd="0" presId="urn:microsoft.com/office/officeart/2005/8/layout/vList3"/>
    <dgm:cxn modelId="{6308EBD7-C29E-4ED7-8734-AD798DEAA763}" type="presParOf" srcId="{23D995E7-890C-48A7-9335-D71944605F83}" destId="{C8AF20E7-F9D7-4B54-81CF-D161E068D452}" srcOrd="1" destOrd="0" presId="urn:microsoft.com/office/officeart/2005/8/layout/vList3"/>
    <dgm:cxn modelId="{FBC66DF2-A359-470D-B171-C00BEE18972E}" type="presParOf" srcId="{715FADF5-5B88-4F4F-A716-B9E7F8E95574}" destId="{67306C85-DDFF-4586-BB63-9BBB5E567F36}" srcOrd="9" destOrd="0" presId="urn:microsoft.com/office/officeart/2005/8/layout/vList3"/>
    <dgm:cxn modelId="{22507AB6-DF55-4E64-B52B-A5883FB7779D}" type="presParOf" srcId="{715FADF5-5B88-4F4F-A716-B9E7F8E95574}" destId="{CC197814-7127-4369-BE95-6F861206D4B6}" srcOrd="10" destOrd="0" presId="urn:microsoft.com/office/officeart/2005/8/layout/vList3"/>
    <dgm:cxn modelId="{9A4781D9-3169-4E4F-A226-B5FBC3D470D8}" type="presParOf" srcId="{CC197814-7127-4369-BE95-6F861206D4B6}" destId="{53CDEDE1-E510-4DDA-8BFD-5B622CC944EC}" srcOrd="0" destOrd="0" presId="urn:microsoft.com/office/officeart/2005/8/layout/vList3"/>
    <dgm:cxn modelId="{4186AE31-A763-472C-95B8-C409BF0B4E49}" type="presParOf" srcId="{CC197814-7127-4369-BE95-6F861206D4B6}" destId="{6A0BF881-1094-4163-A7DE-93E7FD1E510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55238D-3B95-40EE-9853-BFE176C444E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0EC7B-3CE9-47D1-ACB5-31C9143F34AE}">
      <dgm:prSet/>
      <dgm:spPr>
        <a:solidFill>
          <a:srgbClr val="02539C"/>
        </a:solidFill>
      </dgm:spPr>
      <dgm:t>
        <a:bodyPr/>
        <a:lstStyle/>
        <a:p>
          <a:r>
            <a:rPr lang="en-US"/>
            <a:t>Super Massive Star</a:t>
          </a:r>
        </a:p>
      </dgm:t>
    </dgm:pt>
    <dgm:pt modelId="{396A10B4-1CD3-4B83-851C-FB3D66CDD638}" type="parTrans" cxnId="{4E2ADFAA-22DE-4664-969C-0D6C26DCBC5D}">
      <dgm:prSet/>
      <dgm:spPr/>
      <dgm:t>
        <a:bodyPr/>
        <a:lstStyle/>
        <a:p>
          <a:endParaRPr lang="en-US"/>
        </a:p>
      </dgm:t>
    </dgm:pt>
    <dgm:pt modelId="{A390BE66-A6FE-4348-975F-487A46BB67DC}" type="sibTrans" cxnId="{4E2ADFAA-22DE-4664-969C-0D6C26DCBC5D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2C43EEF-FEEC-4AFA-BFAF-E4BCB68DD644}">
      <dgm:prSet/>
      <dgm:spPr>
        <a:solidFill>
          <a:srgbClr val="02539C"/>
        </a:solidFill>
      </dgm:spPr>
      <dgm:t>
        <a:bodyPr/>
        <a:lstStyle/>
        <a:p>
          <a:r>
            <a:rPr lang="en-US" dirty="0"/>
            <a:t>Fusion Occurs at the Center</a:t>
          </a:r>
        </a:p>
      </dgm:t>
    </dgm:pt>
    <dgm:pt modelId="{71847EBF-EAA2-460D-91E7-75FADD40C9F4}" type="parTrans" cxnId="{DCCE983B-5543-4A2E-A489-17AC91B71D19}">
      <dgm:prSet/>
      <dgm:spPr/>
      <dgm:t>
        <a:bodyPr/>
        <a:lstStyle/>
        <a:p>
          <a:endParaRPr lang="en-US"/>
        </a:p>
      </dgm:t>
    </dgm:pt>
    <dgm:pt modelId="{3681637E-CBF0-40CB-853C-9C68FCA03612}" type="sibTrans" cxnId="{DCCE983B-5543-4A2E-A489-17AC91B71D19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D4E69193-7F4B-4761-82C9-37085146223E}">
      <dgm:prSet/>
      <dgm:spPr>
        <a:solidFill>
          <a:srgbClr val="02539C"/>
        </a:solidFill>
      </dgm:spPr>
      <dgm:t>
        <a:bodyPr/>
        <a:lstStyle/>
        <a:p>
          <a:r>
            <a:rPr lang="en-US" dirty="0"/>
            <a:t>Collapse to produce a Proto-Neutron Star</a:t>
          </a:r>
        </a:p>
      </dgm:t>
    </dgm:pt>
    <dgm:pt modelId="{927BACBE-FBBF-4459-B5A9-A72B6B8342AD}" type="parTrans" cxnId="{49A1D401-2D60-4F08-94CE-0E4E4F70FD14}">
      <dgm:prSet/>
      <dgm:spPr/>
      <dgm:t>
        <a:bodyPr/>
        <a:lstStyle/>
        <a:p>
          <a:endParaRPr lang="en-US"/>
        </a:p>
      </dgm:t>
    </dgm:pt>
    <dgm:pt modelId="{F4542F27-23B1-4B3F-AD40-CAFC5733829A}" type="sibTrans" cxnId="{49A1D401-2D60-4F08-94CE-0E4E4F70FD14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280401C0-7E7F-42A4-A880-F77115C4D8DC}">
      <dgm:prSet/>
      <dgm:spPr>
        <a:solidFill>
          <a:srgbClr val="02539C"/>
        </a:solidFill>
      </dgm:spPr>
      <dgm:t>
        <a:bodyPr/>
        <a:lstStyle/>
        <a:p>
          <a:r>
            <a:rPr lang="en-US" dirty="0"/>
            <a:t>Shock front propagating through the star.</a:t>
          </a:r>
        </a:p>
      </dgm:t>
    </dgm:pt>
    <dgm:pt modelId="{BF874DB9-0DC6-40AC-879A-F3F83E0BA9D0}" type="parTrans" cxnId="{19BE2749-91BC-4925-A1D6-9A0ABCD6043A}">
      <dgm:prSet/>
      <dgm:spPr/>
      <dgm:t>
        <a:bodyPr/>
        <a:lstStyle/>
        <a:p>
          <a:endParaRPr lang="en-US"/>
        </a:p>
      </dgm:t>
    </dgm:pt>
    <dgm:pt modelId="{DE8EEFB5-6170-485D-9115-23D85A4DC38D}" type="sibTrans" cxnId="{19BE2749-91BC-4925-A1D6-9A0ABCD6043A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en-US" dirty="0"/>
        </a:p>
      </dgm:t>
    </dgm:pt>
    <dgm:pt modelId="{1B90BAE1-47E6-493C-A931-E9E988B65623}" type="pres">
      <dgm:prSet presAssocID="{1655238D-3B95-40EE-9853-BFE176C444E1}" presName="Name0" presStyleCnt="0">
        <dgm:presLayoutVars>
          <dgm:chMax/>
          <dgm:chPref/>
          <dgm:dir/>
          <dgm:animLvl val="lvl"/>
        </dgm:presLayoutVars>
      </dgm:prSet>
      <dgm:spPr/>
    </dgm:pt>
    <dgm:pt modelId="{109D667C-E96F-4B8C-8CE6-9E4EFE9DA840}" type="pres">
      <dgm:prSet presAssocID="{4F40EC7B-3CE9-47D1-ACB5-31C9143F34AE}" presName="composite" presStyleCnt="0"/>
      <dgm:spPr/>
    </dgm:pt>
    <dgm:pt modelId="{3CCA40B0-412E-4422-9C76-113D36412668}" type="pres">
      <dgm:prSet presAssocID="{4F40EC7B-3CE9-47D1-ACB5-31C9143F34A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93174C58-8EE3-4033-88AB-5C656341A290}" type="pres">
      <dgm:prSet presAssocID="{4F40EC7B-3CE9-47D1-ACB5-31C9143F34A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F488586-E94A-433B-ACF1-E3B3E0BDD2FA}" type="pres">
      <dgm:prSet presAssocID="{4F40EC7B-3CE9-47D1-ACB5-31C9143F34AE}" presName="BalanceSpacing" presStyleCnt="0"/>
      <dgm:spPr/>
    </dgm:pt>
    <dgm:pt modelId="{25B2D847-76D8-4619-B533-72F7C50BAFED}" type="pres">
      <dgm:prSet presAssocID="{4F40EC7B-3CE9-47D1-ACB5-31C9143F34AE}" presName="BalanceSpacing1" presStyleCnt="0"/>
      <dgm:spPr/>
    </dgm:pt>
    <dgm:pt modelId="{B4E86AF7-24F0-47E4-B4E8-37E60235E8BE}" type="pres">
      <dgm:prSet presAssocID="{A390BE66-A6FE-4348-975F-487A46BB67DC}" presName="Accent1Text" presStyleLbl="node1" presStyleIdx="1" presStyleCnt="8"/>
      <dgm:spPr/>
    </dgm:pt>
    <dgm:pt modelId="{903823F0-31D2-48E4-B61F-5849B72E0A84}" type="pres">
      <dgm:prSet presAssocID="{A390BE66-A6FE-4348-975F-487A46BB67DC}" presName="spaceBetweenRectangles" presStyleCnt="0"/>
      <dgm:spPr/>
    </dgm:pt>
    <dgm:pt modelId="{C344F5FE-B4ED-4CB6-99EB-B519E7394853}" type="pres">
      <dgm:prSet presAssocID="{E2C43EEF-FEEC-4AFA-BFAF-E4BCB68DD644}" presName="composite" presStyleCnt="0"/>
      <dgm:spPr/>
    </dgm:pt>
    <dgm:pt modelId="{AEA56CA5-162D-4B14-96CE-E13582BE84CD}" type="pres">
      <dgm:prSet presAssocID="{E2C43EEF-FEEC-4AFA-BFAF-E4BCB68DD644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780775AF-DE37-4114-84C8-05FEE8BB87A7}" type="pres">
      <dgm:prSet presAssocID="{E2C43EEF-FEEC-4AFA-BFAF-E4BCB68DD644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3532303B-8028-4E25-AE64-8E817B91131D}" type="pres">
      <dgm:prSet presAssocID="{E2C43EEF-FEEC-4AFA-BFAF-E4BCB68DD644}" presName="BalanceSpacing" presStyleCnt="0"/>
      <dgm:spPr/>
    </dgm:pt>
    <dgm:pt modelId="{1FAB2986-FD5E-45CE-A81C-1C449EACF06F}" type="pres">
      <dgm:prSet presAssocID="{E2C43EEF-FEEC-4AFA-BFAF-E4BCB68DD644}" presName="BalanceSpacing1" presStyleCnt="0"/>
      <dgm:spPr/>
    </dgm:pt>
    <dgm:pt modelId="{A94DF858-F10D-4AED-BB09-335175DB6D73}" type="pres">
      <dgm:prSet presAssocID="{3681637E-CBF0-40CB-853C-9C68FCA03612}" presName="Accent1Text" presStyleLbl="node1" presStyleIdx="3" presStyleCnt="8"/>
      <dgm:spPr/>
    </dgm:pt>
    <dgm:pt modelId="{20B97235-4418-43B3-96B5-A11DE3D4037A}" type="pres">
      <dgm:prSet presAssocID="{3681637E-CBF0-40CB-853C-9C68FCA03612}" presName="spaceBetweenRectangles" presStyleCnt="0"/>
      <dgm:spPr/>
    </dgm:pt>
    <dgm:pt modelId="{EB8233D5-42C8-48D4-8B3C-66E661068D7E}" type="pres">
      <dgm:prSet presAssocID="{D4E69193-7F4B-4761-82C9-37085146223E}" presName="composite" presStyleCnt="0"/>
      <dgm:spPr/>
    </dgm:pt>
    <dgm:pt modelId="{DA7DA881-0236-4D2E-9791-59A07B6C3C7C}" type="pres">
      <dgm:prSet presAssocID="{D4E69193-7F4B-4761-82C9-37085146223E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CEFC403-041F-4FCC-973E-DB3F24BA0AF7}" type="pres">
      <dgm:prSet presAssocID="{D4E69193-7F4B-4761-82C9-37085146223E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6220C2D9-812E-43DC-8086-BFA32C22C4F5}" type="pres">
      <dgm:prSet presAssocID="{D4E69193-7F4B-4761-82C9-37085146223E}" presName="BalanceSpacing" presStyleCnt="0"/>
      <dgm:spPr/>
    </dgm:pt>
    <dgm:pt modelId="{31AB0D69-B6B8-4B9A-94B0-F6215314D8E1}" type="pres">
      <dgm:prSet presAssocID="{D4E69193-7F4B-4761-82C9-37085146223E}" presName="BalanceSpacing1" presStyleCnt="0"/>
      <dgm:spPr/>
    </dgm:pt>
    <dgm:pt modelId="{C3E8E415-3047-467C-9A74-A5A0148DF411}" type="pres">
      <dgm:prSet presAssocID="{F4542F27-23B1-4B3F-AD40-CAFC5733829A}" presName="Accent1Text" presStyleLbl="node1" presStyleIdx="5" presStyleCnt="8"/>
      <dgm:spPr/>
    </dgm:pt>
    <dgm:pt modelId="{0D4FDDEB-CE80-41F1-85C0-CC252586ABCA}" type="pres">
      <dgm:prSet presAssocID="{F4542F27-23B1-4B3F-AD40-CAFC5733829A}" presName="spaceBetweenRectangles" presStyleCnt="0"/>
      <dgm:spPr/>
    </dgm:pt>
    <dgm:pt modelId="{E77C5759-01D5-4CBD-9A92-325AA94E51D4}" type="pres">
      <dgm:prSet presAssocID="{280401C0-7E7F-42A4-A880-F77115C4D8DC}" presName="composite" presStyleCnt="0"/>
      <dgm:spPr/>
    </dgm:pt>
    <dgm:pt modelId="{7232FBBF-04D5-4A82-9086-140E3BAE3FC8}" type="pres">
      <dgm:prSet presAssocID="{280401C0-7E7F-42A4-A880-F77115C4D8DC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94C3159A-C28B-454D-886D-6E1E6E811CB5}" type="pres">
      <dgm:prSet presAssocID="{280401C0-7E7F-42A4-A880-F77115C4D8DC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CC226C1-3BF6-45C1-98A2-810D1EC09112}" type="pres">
      <dgm:prSet presAssocID="{280401C0-7E7F-42A4-A880-F77115C4D8DC}" presName="BalanceSpacing" presStyleCnt="0"/>
      <dgm:spPr/>
    </dgm:pt>
    <dgm:pt modelId="{6870B393-9C4D-41D7-8160-21786FAD237B}" type="pres">
      <dgm:prSet presAssocID="{280401C0-7E7F-42A4-A880-F77115C4D8DC}" presName="BalanceSpacing1" presStyleCnt="0"/>
      <dgm:spPr/>
    </dgm:pt>
    <dgm:pt modelId="{82C79FD0-63B0-4721-9ABD-EF765A96ED0A}" type="pres">
      <dgm:prSet presAssocID="{DE8EEFB5-6170-485D-9115-23D85A4DC38D}" presName="Accent1Text" presStyleLbl="node1" presStyleIdx="7" presStyleCnt="8"/>
      <dgm:spPr/>
    </dgm:pt>
  </dgm:ptLst>
  <dgm:cxnLst>
    <dgm:cxn modelId="{49A1D401-2D60-4F08-94CE-0E4E4F70FD14}" srcId="{1655238D-3B95-40EE-9853-BFE176C444E1}" destId="{D4E69193-7F4B-4761-82C9-37085146223E}" srcOrd="2" destOrd="0" parTransId="{927BACBE-FBBF-4459-B5A9-A72B6B8342AD}" sibTransId="{F4542F27-23B1-4B3F-AD40-CAFC5733829A}"/>
    <dgm:cxn modelId="{74842134-49A8-4CCB-8C39-AD61765DBEC5}" type="presOf" srcId="{F4542F27-23B1-4B3F-AD40-CAFC5733829A}" destId="{C3E8E415-3047-467C-9A74-A5A0148DF411}" srcOrd="0" destOrd="0" presId="urn:microsoft.com/office/officeart/2008/layout/AlternatingHexagons"/>
    <dgm:cxn modelId="{DCCE983B-5543-4A2E-A489-17AC91B71D19}" srcId="{1655238D-3B95-40EE-9853-BFE176C444E1}" destId="{E2C43EEF-FEEC-4AFA-BFAF-E4BCB68DD644}" srcOrd="1" destOrd="0" parTransId="{71847EBF-EAA2-460D-91E7-75FADD40C9F4}" sibTransId="{3681637E-CBF0-40CB-853C-9C68FCA03612}"/>
    <dgm:cxn modelId="{2C5EB13D-1B1A-4330-9299-AF453B2E67E2}" type="presOf" srcId="{1655238D-3B95-40EE-9853-BFE176C444E1}" destId="{1B90BAE1-47E6-493C-A931-E9E988B65623}" srcOrd="0" destOrd="0" presId="urn:microsoft.com/office/officeart/2008/layout/AlternatingHexagons"/>
    <dgm:cxn modelId="{7566183E-6BC5-4278-9485-F124629ACC04}" type="presOf" srcId="{4F40EC7B-3CE9-47D1-ACB5-31C9143F34AE}" destId="{3CCA40B0-412E-4422-9C76-113D36412668}" srcOrd="0" destOrd="0" presId="urn:microsoft.com/office/officeart/2008/layout/AlternatingHexagons"/>
    <dgm:cxn modelId="{19BE2749-91BC-4925-A1D6-9A0ABCD6043A}" srcId="{1655238D-3B95-40EE-9853-BFE176C444E1}" destId="{280401C0-7E7F-42A4-A880-F77115C4D8DC}" srcOrd="3" destOrd="0" parTransId="{BF874DB9-0DC6-40AC-879A-F3F83E0BA9D0}" sibTransId="{DE8EEFB5-6170-485D-9115-23D85A4DC38D}"/>
    <dgm:cxn modelId="{7909B94E-9B2A-4E50-B160-CBF392D55485}" type="presOf" srcId="{E2C43EEF-FEEC-4AFA-BFAF-E4BCB68DD644}" destId="{AEA56CA5-162D-4B14-96CE-E13582BE84CD}" srcOrd="0" destOrd="0" presId="urn:microsoft.com/office/officeart/2008/layout/AlternatingHexagons"/>
    <dgm:cxn modelId="{55841979-5771-4553-BCAA-B160E3711DA1}" type="presOf" srcId="{280401C0-7E7F-42A4-A880-F77115C4D8DC}" destId="{7232FBBF-04D5-4A82-9086-140E3BAE3FC8}" srcOrd="0" destOrd="0" presId="urn:microsoft.com/office/officeart/2008/layout/AlternatingHexagons"/>
    <dgm:cxn modelId="{3BC63C7D-B398-41F4-99AF-C693F752E60E}" type="presOf" srcId="{3681637E-CBF0-40CB-853C-9C68FCA03612}" destId="{A94DF858-F10D-4AED-BB09-335175DB6D73}" srcOrd="0" destOrd="0" presId="urn:microsoft.com/office/officeart/2008/layout/AlternatingHexagons"/>
    <dgm:cxn modelId="{CA15C39E-C673-4F75-8EFB-CD51CF3C855B}" type="presOf" srcId="{DE8EEFB5-6170-485D-9115-23D85A4DC38D}" destId="{82C79FD0-63B0-4721-9ABD-EF765A96ED0A}" srcOrd="0" destOrd="0" presId="urn:microsoft.com/office/officeart/2008/layout/AlternatingHexagons"/>
    <dgm:cxn modelId="{D85F23A0-1B78-4367-BB83-F1BC44E49A06}" type="presOf" srcId="{D4E69193-7F4B-4761-82C9-37085146223E}" destId="{DA7DA881-0236-4D2E-9791-59A07B6C3C7C}" srcOrd="0" destOrd="0" presId="urn:microsoft.com/office/officeart/2008/layout/AlternatingHexagons"/>
    <dgm:cxn modelId="{4E2ADFAA-22DE-4664-969C-0D6C26DCBC5D}" srcId="{1655238D-3B95-40EE-9853-BFE176C444E1}" destId="{4F40EC7B-3CE9-47D1-ACB5-31C9143F34AE}" srcOrd="0" destOrd="0" parTransId="{396A10B4-1CD3-4B83-851C-FB3D66CDD638}" sibTransId="{A390BE66-A6FE-4348-975F-487A46BB67DC}"/>
    <dgm:cxn modelId="{4497B7E4-AECD-4C68-B5A5-4C7695E7AF8B}" type="presOf" srcId="{A390BE66-A6FE-4348-975F-487A46BB67DC}" destId="{B4E86AF7-24F0-47E4-B4E8-37E60235E8BE}" srcOrd="0" destOrd="0" presId="urn:microsoft.com/office/officeart/2008/layout/AlternatingHexagons"/>
    <dgm:cxn modelId="{B9569B68-7B5E-4747-A275-3C9CD8BFFF5A}" type="presParOf" srcId="{1B90BAE1-47E6-493C-A931-E9E988B65623}" destId="{109D667C-E96F-4B8C-8CE6-9E4EFE9DA840}" srcOrd="0" destOrd="0" presId="urn:microsoft.com/office/officeart/2008/layout/AlternatingHexagons"/>
    <dgm:cxn modelId="{354B70CB-2E2D-4DCC-9633-48D4227EC76C}" type="presParOf" srcId="{109D667C-E96F-4B8C-8CE6-9E4EFE9DA840}" destId="{3CCA40B0-412E-4422-9C76-113D36412668}" srcOrd="0" destOrd="0" presId="urn:microsoft.com/office/officeart/2008/layout/AlternatingHexagons"/>
    <dgm:cxn modelId="{15C86C3B-86EA-43BF-A23C-058028FCE7AB}" type="presParOf" srcId="{109D667C-E96F-4B8C-8CE6-9E4EFE9DA840}" destId="{93174C58-8EE3-4033-88AB-5C656341A290}" srcOrd="1" destOrd="0" presId="urn:microsoft.com/office/officeart/2008/layout/AlternatingHexagons"/>
    <dgm:cxn modelId="{1EE5D311-40F8-45D9-A189-556EA3D42AAA}" type="presParOf" srcId="{109D667C-E96F-4B8C-8CE6-9E4EFE9DA840}" destId="{2F488586-E94A-433B-ACF1-E3B3E0BDD2FA}" srcOrd="2" destOrd="0" presId="urn:microsoft.com/office/officeart/2008/layout/AlternatingHexagons"/>
    <dgm:cxn modelId="{3291E35C-1D74-4508-88D5-518E5AFCD957}" type="presParOf" srcId="{109D667C-E96F-4B8C-8CE6-9E4EFE9DA840}" destId="{25B2D847-76D8-4619-B533-72F7C50BAFED}" srcOrd="3" destOrd="0" presId="urn:microsoft.com/office/officeart/2008/layout/AlternatingHexagons"/>
    <dgm:cxn modelId="{1D8928A3-A83A-462A-A194-B3445A97935E}" type="presParOf" srcId="{109D667C-E96F-4B8C-8CE6-9E4EFE9DA840}" destId="{B4E86AF7-24F0-47E4-B4E8-37E60235E8BE}" srcOrd="4" destOrd="0" presId="urn:microsoft.com/office/officeart/2008/layout/AlternatingHexagons"/>
    <dgm:cxn modelId="{6B45DFF3-0ACD-4716-8E16-F0A3D70EBC28}" type="presParOf" srcId="{1B90BAE1-47E6-493C-A931-E9E988B65623}" destId="{903823F0-31D2-48E4-B61F-5849B72E0A84}" srcOrd="1" destOrd="0" presId="urn:microsoft.com/office/officeart/2008/layout/AlternatingHexagons"/>
    <dgm:cxn modelId="{83AD7DE6-39A4-4601-BE38-97CEA372577A}" type="presParOf" srcId="{1B90BAE1-47E6-493C-A931-E9E988B65623}" destId="{C344F5FE-B4ED-4CB6-99EB-B519E7394853}" srcOrd="2" destOrd="0" presId="urn:microsoft.com/office/officeart/2008/layout/AlternatingHexagons"/>
    <dgm:cxn modelId="{91D8AB4E-045C-45BC-86E1-1BB0A958A141}" type="presParOf" srcId="{C344F5FE-B4ED-4CB6-99EB-B519E7394853}" destId="{AEA56CA5-162D-4B14-96CE-E13582BE84CD}" srcOrd="0" destOrd="0" presId="urn:microsoft.com/office/officeart/2008/layout/AlternatingHexagons"/>
    <dgm:cxn modelId="{31D0400A-0641-4904-B19F-AE58670BDCB3}" type="presParOf" srcId="{C344F5FE-B4ED-4CB6-99EB-B519E7394853}" destId="{780775AF-DE37-4114-84C8-05FEE8BB87A7}" srcOrd="1" destOrd="0" presId="urn:microsoft.com/office/officeart/2008/layout/AlternatingHexagons"/>
    <dgm:cxn modelId="{7B3892B8-D2B8-42B1-8C2F-7C004390F3C3}" type="presParOf" srcId="{C344F5FE-B4ED-4CB6-99EB-B519E7394853}" destId="{3532303B-8028-4E25-AE64-8E817B91131D}" srcOrd="2" destOrd="0" presId="urn:microsoft.com/office/officeart/2008/layout/AlternatingHexagons"/>
    <dgm:cxn modelId="{00646A5C-4269-41EC-A2DA-21C630AC8DB4}" type="presParOf" srcId="{C344F5FE-B4ED-4CB6-99EB-B519E7394853}" destId="{1FAB2986-FD5E-45CE-A81C-1C449EACF06F}" srcOrd="3" destOrd="0" presId="urn:microsoft.com/office/officeart/2008/layout/AlternatingHexagons"/>
    <dgm:cxn modelId="{EE78398C-C7BC-438F-92FB-EA11AFBD4C93}" type="presParOf" srcId="{C344F5FE-B4ED-4CB6-99EB-B519E7394853}" destId="{A94DF858-F10D-4AED-BB09-335175DB6D73}" srcOrd="4" destOrd="0" presId="urn:microsoft.com/office/officeart/2008/layout/AlternatingHexagons"/>
    <dgm:cxn modelId="{A19A494E-5760-4C8A-8D02-E12744DFAD84}" type="presParOf" srcId="{1B90BAE1-47E6-493C-A931-E9E988B65623}" destId="{20B97235-4418-43B3-96B5-A11DE3D4037A}" srcOrd="3" destOrd="0" presId="urn:microsoft.com/office/officeart/2008/layout/AlternatingHexagons"/>
    <dgm:cxn modelId="{614A13E3-8C40-4DE2-B3C7-C3C2DF0DA7A7}" type="presParOf" srcId="{1B90BAE1-47E6-493C-A931-E9E988B65623}" destId="{EB8233D5-42C8-48D4-8B3C-66E661068D7E}" srcOrd="4" destOrd="0" presId="urn:microsoft.com/office/officeart/2008/layout/AlternatingHexagons"/>
    <dgm:cxn modelId="{A9729BFE-938F-4E44-9AD7-1AF63D189F41}" type="presParOf" srcId="{EB8233D5-42C8-48D4-8B3C-66E661068D7E}" destId="{DA7DA881-0236-4D2E-9791-59A07B6C3C7C}" srcOrd="0" destOrd="0" presId="urn:microsoft.com/office/officeart/2008/layout/AlternatingHexagons"/>
    <dgm:cxn modelId="{A83B6DC9-FC24-410C-958B-B915B6ACD8CC}" type="presParOf" srcId="{EB8233D5-42C8-48D4-8B3C-66E661068D7E}" destId="{ECEFC403-041F-4FCC-973E-DB3F24BA0AF7}" srcOrd="1" destOrd="0" presId="urn:microsoft.com/office/officeart/2008/layout/AlternatingHexagons"/>
    <dgm:cxn modelId="{FE9364B2-4C02-4341-9399-70D7169F239C}" type="presParOf" srcId="{EB8233D5-42C8-48D4-8B3C-66E661068D7E}" destId="{6220C2D9-812E-43DC-8086-BFA32C22C4F5}" srcOrd="2" destOrd="0" presId="urn:microsoft.com/office/officeart/2008/layout/AlternatingHexagons"/>
    <dgm:cxn modelId="{E9613B9B-9071-4918-B247-1C3499B7C5F4}" type="presParOf" srcId="{EB8233D5-42C8-48D4-8B3C-66E661068D7E}" destId="{31AB0D69-B6B8-4B9A-94B0-F6215314D8E1}" srcOrd="3" destOrd="0" presId="urn:microsoft.com/office/officeart/2008/layout/AlternatingHexagons"/>
    <dgm:cxn modelId="{FD4F82A9-F150-4D05-8834-2B1D3CABDE9B}" type="presParOf" srcId="{EB8233D5-42C8-48D4-8B3C-66E661068D7E}" destId="{C3E8E415-3047-467C-9A74-A5A0148DF411}" srcOrd="4" destOrd="0" presId="urn:microsoft.com/office/officeart/2008/layout/AlternatingHexagons"/>
    <dgm:cxn modelId="{F8354A43-37F4-48B3-9B2D-2379D93AA616}" type="presParOf" srcId="{1B90BAE1-47E6-493C-A931-E9E988B65623}" destId="{0D4FDDEB-CE80-41F1-85C0-CC252586ABCA}" srcOrd="5" destOrd="0" presId="urn:microsoft.com/office/officeart/2008/layout/AlternatingHexagons"/>
    <dgm:cxn modelId="{32F648A4-8A6B-4283-9E25-FBBAA4AAFEBA}" type="presParOf" srcId="{1B90BAE1-47E6-493C-A931-E9E988B65623}" destId="{E77C5759-01D5-4CBD-9A92-325AA94E51D4}" srcOrd="6" destOrd="0" presId="urn:microsoft.com/office/officeart/2008/layout/AlternatingHexagons"/>
    <dgm:cxn modelId="{35C40CEC-D880-4C69-99EC-F10900F47BB1}" type="presParOf" srcId="{E77C5759-01D5-4CBD-9A92-325AA94E51D4}" destId="{7232FBBF-04D5-4A82-9086-140E3BAE3FC8}" srcOrd="0" destOrd="0" presId="urn:microsoft.com/office/officeart/2008/layout/AlternatingHexagons"/>
    <dgm:cxn modelId="{1BAC8BAD-10C1-48FE-A6F5-02DA17BFA0FB}" type="presParOf" srcId="{E77C5759-01D5-4CBD-9A92-325AA94E51D4}" destId="{94C3159A-C28B-454D-886D-6E1E6E811CB5}" srcOrd="1" destOrd="0" presId="urn:microsoft.com/office/officeart/2008/layout/AlternatingHexagons"/>
    <dgm:cxn modelId="{FC418D4B-077B-42A4-95A3-9FCC1532AEFA}" type="presParOf" srcId="{E77C5759-01D5-4CBD-9A92-325AA94E51D4}" destId="{ACC226C1-3BF6-45C1-98A2-810D1EC09112}" srcOrd="2" destOrd="0" presId="urn:microsoft.com/office/officeart/2008/layout/AlternatingHexagons"/>
    <dgm:cxn modelId="{7D36767C-6BAD-4D9A-BDAC-533C3E3EC5DE}" type="presParOf" srcId="{E77C5759-01D5-4CBD-9A92-325AA94E51D4}" destId="{6870B393-9C4D-41D7-8160-21786FAD237B}" srcOrd="3" destOrd="0" presId="urn:microsoft.com/office/officeart/2008/layout/AlternatingHexagons"/>
    <dgm:cxn modelId="{49E15388-4AAF-4570-8C87-FBE25C2EA849}" type="presParOf" srcId="{E77C5759-01D5-4CBD-9A92-325AA94E51D4}" destId="{82C79FD0-63B0-4721-9ABD-EF765A96ED0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F7A515-EA92-4129-A692-1BF47C09843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202DBE-3975-4B31-812A-CE52A7EDA80E}">
      <dgm:prSet phldrT="[Text]"/>
      <dgm:spPr>
        <a:solidFill>
          <a:srgbClr val="02539C"/>
        </a:solidFill>
      </dgm:spPr>
      <dgm:t>
        <a:bodyPr/>
        <a:lstStyle/>
        <a:p>
          <a:pPr algn="ctr"/>
          <a:r>
            <a:rPr lang="en-US" dirty="0"/>
            <a:t>Inject gravitational wave data into laser interferometric data</a:t>
          </a:r>
        </a:p>
      </dgm:t>
    </dgm:pt>
    <dgm:pt modelId="{C161EA17-BE5B-4888-B4B1-3621EF9A926D}" type="parTrans" cxnId="{9614ADEA-372C-4945-9270-B6BBF2EFF3FF}">
      <dgm:prSet/>
      <dgm:spPr/>
      <dgm:t>
        <a:bodyPr/>
        <a:lstStyle/>
        <a:p>
          <a:endParaRPr lang="en-US"/>
        </a:p>
      </dgm:t>
    </dgm:pt>
    <dgm:pt modelId="{8FBE780B-EDD5-4950-AC54-60E088A9A460}" type="sibTrans" cxnId="{9614ADEA-372C-4945-9270-B6BBF2EFF3FF}">
      <dgm:prSet/>
      <dgm:spPr/>
      <dgm:t>
        <a:bodyPr/>
        <a:lstStyle/>
        <a:p>
          <a:endParaRPr lang="en-US"/>
        </a:p>
      </dgm:t>
    </dgm:pt>
    <dgm:pt modelId="{3E05BEBD-2A72-4793-9E3F-0522C460D3F8}">
      <dgm:prSet phldrT="[Text]"/>
      <dgm:spPr>
        <a:solidFill>
          <a:srgbClr val="02539C"/>
        </a:solidFill>
      </dgm:spPr>
      <dgm:t>
        <a:bodyPr/>
        <a:lstStyle/>
        <a:p>
          <a:pPr algn="ctr"/>
          <a:r>
            <a:rPr lang="en-US" dirty="0"/>
            <a:t>Produce curves of probability of identifying the presence of the SASI</a:t>
          </a:r>
        </a:p>
      </dgm:t>
    </dgm:pt>
    <dgm:pt modelId="{0B9DFF04-9F77-4807-89AF-C1A9058B2EB8}" type="parTrans" cxnId="{D496AA7E-12B6-445A-BDE1-A164D5C4E431}">
      <dgm:prSet/>
      <dgm:spPr/>
      <dgm:t>
        <a:bodyPr/>
        <a:lstStyle/>
        <a:p>
          <a:endParaRPr lang="en-US"/>
        </a:p>
      </dgm:t>
    </dgm:pt>
    <dgm:pt modelId="{F6FE17AA-DB4C-4FB4-B3D3-93C0EB1F5860}" type="sibTrans" cxnId="{D496AA7E-12B6-445A-BDE1-A164D5C4E431}">
      <dgm:prSet/>
      <dgm:spPr/>
      <dgm:t>
        <a:bodyPr/>
        <a:lstStyle/>
        <a:p>
          <a:endParaRPr lang="en-US"/>
        </a:p>
      </dgm:t>
    </dgm:pt>
    <dgm:pt modelId="{89840E73-2A86-4F51-A3DA-19BC6738CF64}">
      <dgm:prSet phldrT="[Text]"/>
      <dgm:spPr>
        <a:solidFill>
          <a:srgbClr val="02539C"/>
        </a:solidFill>
      </dgm:spPr>
      <dgm:t>
        <a:bodyPr/>
        <a:lstStyle/>
        <a:p>
          <a:r>
            <a:rPr lang="en-US" dirty="0"/>
            <a:t>Produce scalograms of the reconstructed events</a:t>
          </a:r>
        </a:p>
      </dgm:t>
    </dgm:pt>
    <dgm:pt modelId="{8CCE7879-3143-4222-8DB6-8D48DA87943F}" type="parTrans" cxnId="{FDB9A878-C022-4363-BD49-5276F03606CF}">
      <dgm:prSet/>
      <dgm:spPr/>
      <dgm:t>
        <a:bodyPr/>
        <a:lstStyle/>
        <a:p>
          <a:endParaRPr lang="en-US"/>
        </a:p>
      </dgm:t>
    </dgm:pt>
    <dgm:pt modelId="{7E86F9C4-9AA6-445F-A9D2-3C599581AC16}" type="sibTrans" cxnId="{FDB9A878-C022-4363-BD49-5276F03606CF}">
      <dgm:prSet/>
      <dgm:spPr/>
      <dgm:t>
        <a:bodyPr/>
        <a:lstStyle/>
        <a:p>
          <a:endParaRPr lang="en-US"/>
        </a:p>
      </dgm:t>
    </dgm:pt>
    <dgm:pt modelId="{B910E67D-F643-418D-9BBE-0D4C3CCCA896}">
      <dgm:prSet phldrT="[Text]"/>
      <dgm:spPr>
        <a:solidFill>
          <a:srgbClr val="02539C"/>
        </a:solidFill>
      </dgm:spPr>
      <dgm:t>
        <a:bodyPr/>
        <a:lstStyle/>
        <a:p>
          <a:pPr algn="ctr"/>
          <a:r>
            <a:rPr lang="en-US" dirty="0"/>
            <a:t>Estimate duration and frequency related to distance from Earth</a:t>
          </a:r>
        </a:p>
      </dgm:t>
    </dgm:pt>
    <dgm:pt modelId="{485A9753-F278-4790-AB0B-16A9648DF900}" type="parTrans" cxnId="{762864C6-8144-45E7-8E0C-74582D51C5DE}">
      <dgm:prSet/>
      <dgm:spPr/>
      <dgm:t>
        <a:bodyPr/>
        <a:lstStyle/>
        <a:p>
          <a:endParaRPr lang="en-US"/>
        </a:p>
      </dgm:t>
    </dgm:pt>
    <dgm:pt modelId="{EABC1E55-CD32-4058-B025-7CAA83C670C6}" type="sibTrans" cxnId="{762864C6-8144-45E7-8E0C-74582D51C5DE}">
      <dgm:prSet/>
      <dgm:spPr/>
      <dgm:t>
        <a:bodyPr/>
        <a:lstStyle/>
        <a:p>
          <a:endParaRPr lang="en-US"/>
        </a:p>
      </dgm:t>
    </dgm:pt>
    <dgm:pt modelId="{33C5F2A3-91C9-4147-BCC1-B767ACBA75B2}">
      <dgm:prSet phldrT="[Text]"/>
      <dgm:spPr>
        <a:solidFill>
          <a:srgbClr val="02539C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dirty="0"/>
            <a:t>Produce probabilities that the </a:t>
          </a:r>
          <a:r>
            <a:rPr lang="en-US" dirty="0" err="1"/>
            <a:t>cWB</a:t>
          </a:r>
          <a:r>
            <a:rPr lang="en-US" dirty="0"/>
            <a:t> constructed events contain SASI </a:t>
          </a:r>
        </a:p>
      </dgm:t>
    </dgm:pt>
    <dgm:pt modelId="{FCA3A967-7339-4E52-BB0E-FC4065C79368}" type="parTrans" cxnId="{74B33529-30B2-4691-822A-1A9EE45ED963}">
      <dgm:prSet/>
      <dgm:spPr/>
      <dgm:t>
        <a:bodyPr/>
        <a:lstStyle/>
        <a:p>
          <a:endParaRPr lang="en-US"/>
        </a:p>
      </dgm:t>
    </dgm:pt>
    <dgm:pt modelId="{95A2F0CA-6EDC-4CBA-A064-DE6C202EF8B8}" type="sibTrans" cxnId="{74B33529-30B2-4691-822A-1A9EE45ED963}">
      <dgm:prSet/>
      <dgm:spPr/>
      <dgm:t>
        <a:bodyPr/>
        <a:lstStyle/>
        <a:p>
          <a:endParaRPr lang="en-US"/>
        </a:p>
      </dgm:t>
    </dgm:pt>
    <dgm:pt modelId="{2B67F90D-8DB8-4B0A-A951-285D078EDBA3}">
      <dgm:prSet phldrT="[Text]"/>
      <dgm:spPr>
        <a:solidFill>
          <a:srgbClr val="02539C"/>
        </a:solidFill>
      </dgm:spPr>
      <dgm:t>
        <a:bodyPr/>
        <a:lstStyle/>
        <a:p>
          <a:pPr algn="ctr"/>
          <a:r>
            <a:rPr lang="en-US" dirty="0"/>
            <a:t>Produce Time-series of gravitational waves</a:t>
          </a:r>
        </a:p>
      </dgm:t>
    </dgm:pt>
    <dgm:pt modelId="{30F4921B-FF2A-4E9A-A47D-A98020DDB3B7}" type="sibTrans" cxnId="{EF050BD6-98E6-47D3-A058-1637EA18A938}">
      <dgm:prSet/>
      <dgm:spPr/>
      <dgm:t>
        <a:bodyPr/>
        <a:lstStyle/>
        <a:p>
          <a:endParaRPr lang="en-US"/>
        </a:p>
      </dgm:t>
    </dgm:pt>
    <dgm:pt modelId="{4BAA65A7-F095-4C52-8CCA-BD5DB6E607F7}" type="parTrans" cxnId="{EF050BD6-98E6-47D3-A058-1637EA18A938}">
      <dgm:prSet/>
      <dgm:spPr/>
      <dgm:t>
        <a:bodyPr/>
        <a:lstStyle/>
        <a:p>
          <a:endParaRPr lang="en-US"/>
        </a:p>
      </dgm:t>
    </dgm:pt>
    <dgm:pt modelId="{57CC10A4-6416-4180-BF0E-4BB4CB57E96B}" type="pres">
      <dgm:prSet presAssocID="{FFF7A515-EA92-4129-A692-1BF47C098437}" presName="Name0" presStyleCnt="0">
        <dgm:presLayoutVars>
          <dgm:dir/>
          <dgm:animLvl val="lvl"/>
          <dgm:resizeHandles val="exact"/>
        </dgm:presLayoutVars>
      </dgm:prSet>
      <dgm:spPr/>
    </dgm:pt>
    <dgm:pt modelId="{658F43A7-AB6F-43E9-BA7E-754BDC2816D1}" type="pres">
      <dgm:prSet presAssocID="{89840E73-2A86-4F51-A3DA-19BC6738CF64}" presName="boxAndChildren" presStyleCnt="0"/>
      <dgm:spPr/>
    </dgm:pt>
    <dgm:pt modelId="{28E47E4B-3E5C-4B00-ABA9-D269BAE20C09}" type="pres">
      <dgm:prSet presAssocID="{89840E73-2A86-4F51-A3DA-19BC6738CF64}" presName="parentTextBox" presStyleLbl="node1" presStyleIdx="0" presStyleCnt="6"/>
      <dgm:spPr/>
    </dgm:pt>
    <dgm:pt modelId="{40ADF9BA-8698-45BE-B7D2-F27E0D2C34E3}" type="pres">
      <dgm:prSet presAssocID="{EABC1E55-CD32-4058-B025-7CAA83C670C6}" presName="sp" presStyleCnt="0"/>
      <dgm:spPr/>
    </dgm:pt>
    <dgm:pt modelId="{268A7156-7A6E-4E9A-878C-AF8C68CF1055}" type="pres">
      <dgm:prSet presAssocID="{B910E67D-F643-418D-9BBE-0D4C3CCCA896}" presName="arrowAndChildren" presStyleCnt="0"/>
      <dgm:spPr/>
    </dgm:pt>
    <dgm:pt modelId="{7CB8A092-0998-4BF2-94E8-A418F0016559}" type="pres">
      <dgm:prSet presAssocID="{B910E67D-F643-418D-9BBE-0D4C3CCCA896}" presName="parentTextArrow" presStyleLbl="node1" presStyleIdx="1" presStyleCnt="6"/>
      <dgm:spPr/>
    </dgm:pt>
    <dgm:pt modelId="{5553D7CE-D0F0-4B19-A80F-D0583A61DF5C}" type="pres">
      <dgm:prSet presAssocID="{F6FE17AA-DB4C-4FB4-B3D3-93C0EB1F5860}" presName="sp" presStyleCnt="0"/>
      <dgm:spPr/>
    </dgm:pt>
    <dgm:pt modelId="{92B997F9-47FE-47CC-A282-CDBE0EAC89E8}" type="pres">
      <dgm:prSet presAssocID="{3E05BEBD-2A72-4793-9E3F-0522C460D3F8}" presName="arrowAndChildren" presStyleCnt="0"/>
      <dgm:spPr/>
    </dgm:pt>
    <dgm:pt modelId="{2B786D20-BC68-452A-8CDB-A91D4FFDA154}" type="pres">
      <dgm:prSet presAssocID="{3E05BEBD-2A72-4793-9E3F-0522C460D3F8}" presName="parentTextArrow" presStyleLbl="node1" presStyleIdx="2" presStyleCnt="6"/>
      <dgm:spPr/>
    </dgm:pt>
    <dgm:pt modelId="{B0FD73F4-9DDC-4B37-B0B4-8660C0D520D2}" type="pres">
      <dgm:prSet presAssocID="{95A2F0CA-6EDC-4CBA-A064-DE6C202EF8B8}" presName="sp" presStyleCnt="0"/>
      <dgm:spPr/>
    </dgm:pt>
    <dgm:pt modelId="{D37B23A3-B095-4617-98BA-8755B07320A8}" type="pres">
      <dgm:prSet presAssocID="{33C5F2A3-91C9-4147-BCC1-B767ACBA75B2}" presName="arrowAndChildren" presStyleCnt="0"/>
      <dgm:spPr/>
    </dgm:pt>
    <dgm:pt modelId="{3B998914-0F7A-49AD-9DF9-A724AA20D6C4}" type="pres">
      <dgm:prSet presAssocID="{33C5F2A3-91C9-4147-BCC1-B767ACBA75B2}" presName="parentTextArrow" presStyleLbl="node1" presStyleIdx="3" presStyleCnt="6"/>
      <dgm:spPr/>
    </dgm:pt>
    <dgm:pt modelId="{ACF2F918-D8FC-4010-A93C-545047CC8EF7}" type="pres">
      <dgm:prSet presAssocID="{8FBE780B-EDD5-4950-AC54-60E088A9A460}" presName="sp" presStyleCnt="0"/>
      <dgm:spPr/>
    </dgm:pt>
    <dgm:pt modelId="{E59BA847-39FE-4A83-993A-01D8E63DF50B}" type="pres">
      <dgm:prSet presAssocID="{D6202DBE-3975-4B31-812A-CE52A7EDA80E}" presName="arrowAndChildren" presStyleCnt="0"/>
      <dgm:spPr/>
    </dgm:pt>
    <dgm:pt modelId="{C8DF646E-287E-426E-8D69-97816F163714}" type="pres">
      <dgm:prSet presAssocID="{D6202DBE-3975-4B31-812A-CE52A7EDA80E}" presName="parentTextArrow" presStyleLbl="node1" presStyleIdx="4" presStyleCnt="6"/>
      <dgm:spPr/>
    </dgm:pt>
    <dgm:pt modelId="{58EE68DF-B1AA-4E81-A4E8-C0B4863D560C}" type="pres">
      <dgm:prSet presAssocID="{30F4921B-FF2A-4E9A-A47D-A98020DDB3B7}" presName="sp" presStyleCnt="0"/>
      <dgm:spPr/>
    </dgm:pt>
    <dgm:pt modelId="{CA61FE22-0CCD-4C7B-9747-EC84B34735B5}" type="pres">
      <dgm:prSet presAssocID="{2B67F90D-8DB8-4B0A-A951-285D078EDBA3}" presName="arrowAndChildren" presStyleCnt="0"/>
      <dgm:spPr/>
    </dgm:pt>
    <dgm:pt modelId="{0D6C90D4-C115-413A-BF1B-A12B81B68F98}" type="pres">
      <dgm:prSet presAssocID="{2B67F90D-8DB8-4B0A-A951-285D078EDBA3}" presName="parentTextArrow" presStyleLbl="node1" presStyleIdx="5" presStyleCnt="6" custLinFactNeighborY="1039"/>
      <dgm:spPr/>
    </dgm:pt>
  </dgm:ptLst>
  <dgm:cxnLst>
    <dgm:cxn modelId="{74B33529-30B2-4691-822A-1A9EE45ED963}" srcId="{FFF7A515-EA92-4129-A692-1BF47C098437}" destId="{33C5F2A3-91C9-4147-BCC1-B767ACBA75B2}" srcOrd="2" destOrd="0" parTransId="{FCA3A967-7339-4E52-BB0E-FC4065C79368}" sibTransId="{95A2F0CA-6EDC-4CBA-A064-DE6C202EF8B8}"/>
    <dgm:cxn modelId="{519B803E-6F18-4D7F-A75B-F73BC0564185}" type="presOf" srcId="{3E05BEBD-2A72-4793-9E3F-0522C460D3F8}" destId="{2B786D20-BC68-452A-8CDB-A91D4FFDA154}" srcOrd="0" destOrd="0" presId="urn:microsoft.com/office/officeart/2005/8/layout/process4"/>
    <dgm:cxn modelId="{B99EDE71-716B-415B-A9AF-2BE5668CD2F7}" type="presOf" srcId="{FFF7A515-EA92-4129-A692-1BF47C098437}" destId="{57CC10A4-6416-4180-BF0E-4BB4CB57E96B}" srcOrd="0" destOrd="0" presId="urn:microsoft.com/office/officeart/2005/8/layout/process4"/>
    <dgm:cxn modelId="{50467C74-0724-4882-BE59-02606A7F593F}" type="presOf" srcId="{B910E67D-F643-418D-9BBE-0D4C3CCCA896}" destId="{7CB8A092-0998-4BF2-94E8-A418F0016559}" srcOrd="0" destOrd="0" presId="urn:microsoft.com/office/officeart/2005/8/layout/process4"/>
    <dgm:cxn modelId="{FDB9A878-C022-4363-BD49-5276F03606CF}" srcId="{FFF7A515-EA92-4129-A692-1BF47C098437}" destId="{89840E73-2A86-4F51-A3DA-19BC6738CF64}" srcOrd="5" destOrd="0" parTransId="{8CCE7879-3143-4222-8DB6-8D48DA87943F}" sibTransId="{7E86F9C4-9AA6-445F-A9D2-3C599581AC16}"/>
    <dgm:cxn modelId="{D496AA7E-12B6-445A-BDE1-A164D5C4E431}" srcId="{FFF7A515-EA92-4129-A692-1BF47C098437}" destId="{3E05BEBD-2A72-4793-9E3F-0522C460D3F8}" srcOrd="3" destOrd="0" parTransId="{0B9DFF04-9F77-4807-89AF-C1A9058B2EB8}" sibTransId="{F6FE17AA-DB4C-4FB4-B3D3-93C0EB1F5860}"/>
    <dgm:cxn modelId="{83047585-0B07-4468-9227-65CB09A81AA6}" type="presOf" srcId="{2B67F90D-8DB8-4B0A-A951-285D078EDBA3}" destId="{0D6C90D4-C115-413A-BF1B-A12B81B68F98}" srcOrd="0" destOrd="0" presId="urn:microsoft.com/office/officeart/2005/8/layout/process4"/>
    <dgm:cxn modelId="{61480BBA-C5A0-47FB-9E22-358A97BB67E9}" type="presOf" srcId="{89840E73-2A86-4F51-A3DA-19BC6738CF64}" destId="{28E47E4B-3E5C-4B00-ABA9-D269BAE20C09}" srcOrd="0" destOrd="0" presId="urn:microsoft.com/office/officeart/2005/8/layout/process4"/>
    <dgm:cxn modelId="{C8F035BD-DFB5-44A2-B3C6-FDB4A3AFAE36}" type="presOf" srcId="{D6202DBE-3975-4B31-812A-CE52A7EDA80E}" destId="{C8DF646E-287E-426E-8D69-97816F163714}" srcOrd="0" destOrd="0" presId="urn:microsoft.com/office/officeart/2005/8/layout/process4"/>
    <dgm:cxn modelId="{2E7734C4-B51A-49E4-827F-EEC5EEF7A11B}" type="presOf" srcId="{33C5F2A3-91C9-4147-BCC1-B767ACBA75B2}" destId="{3B998914-0F7A-49AD-9DF9-A724AA20D6C4}" srcOrd="0" destOrd="0" presId="urn:microsoft.com/office/officeart/2005/8/layout/process4"/>
    <dgm:cxn modelId="{762864C6-8144-45E7-8E0C-74582D51C5DE}" srcId="{FFF7A515-EA92-4129-A692-1BF47C098437}" destId="{B910E67D-F643-418D-9BBE-0D4C3CCCA896}" srcOrd="4" destOrd="0" parTransId="{485A9753-F278-4790-AB0B-16A9648DF900}" sibTransId="{EABC1E55-CD32-4058-B025-7CAA83C670C6}"/>
    <dgm:cxn modelId="{EF050BD6-98E6-47D3-A058-1637EA18A938}" srcId="{FFF7A515-EA92-4129-A692-1BF47C098437}" destId="{2B67F90D-8DB8-4B0A-A951-285D078EDBA3}" srcOrd="0" destOrd="0" parTransId="{4BAA65A7-F095-4C52-8CCA-BD5DB6E607F7}" sibTransId="{30F4921B-FF2A-4E9A-A47D-A98020DDB3B7}"/>
    <dgm:cxn modelId="{9614ADEA-372C-4945-9270-B6BBF2EFF3FF}" srcId="{FFF7A515-EA92-4129-A692-1BF47C098437}" destId="{D6202DBE-3975-4B31-812A-CE52A7EDA80E}" srcOrd="1" destOrd="0" parTransId="{C161EA17-BE5B-4888-B4B1-3621EF9A926D}" sibTransId="{8FBE780B-EDD5-4950-AC54-60E088A9A460}"/>
    <dgm:cxn modelId="{6557B228-4F1E-4E53-B3A5-502755EFBEDD}" type="presParOf" srcId="{57CC10A4-6416-4180-BF0E-4BB4CB57E96B}" destId="{658F43A7-AB6F-43E9-BA7E-754BDC2816D1}" srcOrd="0" destOrd="0" presId="urn:microsoft.com/office/officeart/2005/8/layout/process4"/>
    <dgm:cxn modelId="{D55489C0-1EE9-41F2-8BE2-2108764433C9}" type="presParOf" srcId="{658F43A7-AB6F-43E9-BA7E-754BDC2816D1}" destId="{28E47E4B-3E5C-4B00-ABA9-D269BAE20C09}" srcOrd="0" destOrd="0" presId="urn:microsoft.com/office/officeart/2005/8/layout/process4"/>
    <dgm:cxn modelId="{E1D854E5-52BD-4F2B-85D9-D98EEEE53ACA}" type="presParOf" srcId="{57CC10A4-6416-4180-BF0E-4BB4CB57E96B}" destId="{40ADF9BA-8698-45BE-B7D2-F27E0D2C34E3}" srcOrd="1" destOrd="0" presId="urn:microsoft.com/office/officeart/2005/8/layout/process4"/>
    <dgm:cxn modelId="{7DFFF08A-1CC1-4C3E-AD2F-8EA4C52CC634}" type="presParOf" srcId="{57CC10A4-6416-4180-BF0E-4BB4CB57E96B}" destId="{268A7156-7A6E-4E9A-878C-AF8C68CF1055}" srcOrd="2" destOrd="0" presId="urn:microsoft.com/office/officeart/2005/8/layout/process4"/>
    <dgm:cxn modelId="{E0A59D8B-649E-4DE7-9908-FE31DB82622A}" type="presParOf" srcId="{268A7156-7A6E-4E9A-878C-AF8C68CF1055}" destId="{7CB8A092-0998-4BF2-94E8-A418F0016559}" srcOrd="0" destOrd="0" presId="urn:microsoft.com/office/officeart/2005/8/layout/process4"/>
    <dgm:cxn modelId="{776E9A12-4651-40C8-9D16-4584D533F204}" type="presParOf" srcId="{57CC10A4-6416-4180-BF0E-4BB4CB57E96B}" destId="{5553D7CE-D0F0-4B19-A80F-D0583A61DF5C}" srcOrd="3" destOrd="0" presId="urn:microsoft.com/office/officeart/2005/8/layout/process4"/>
    <dgm:cxn modelId="{9480F36B-EB2B-4562-80DB-418A0477F857}" type="presParOf" srcId="{57CC10A4-6416-4180-BF0E-4BB4CB57E96B}" destId="{92B997F9-47FE-47CC-A282-CDBE0EAC89E8}" srcOrd="4" destOrd="0" presId="urn:microsoft.com/office/officeart/2005/8/layout/process4"/>
    <dgm:cxn modelId="{D38416B6-6E7D-4249-AA70-DA55FD690C94}" type="presParOf" srcId="{92B997F9-47FE-47CC-A282-CDBE0EAC89E8}" destId="{2B786D20-BC68-452A-8CDB-A91D4FFDA154}" srcOrd="0" destOrd="0" presId="urn:microsoft.com/office/officeart/2005/8/layout/process4"/>
    <dgm:cxn modelId="{AAC10FF8-E305-4388-9C23-79DF67076363}" type="presParOf" srcId="{57CC10A4-6416-4180-BF0E-4BB4CB57E96B}" destId="{B0FD73F4-9DDC-4B37-B0B4-8660C0D520D2}" srcOrd="5" destOrd="0" presId="urn:microsoft.com/office/officeart/2005/8/layout/process4"/>
    <dgm:cxn modelId="{0F650D6A-FE2F-4A58-94EE-047C8875508D}" type="presParOf" srcId="{57CC10A4-6416-4180-BF0E-4BB4CB57E96B}" destId="{D37B23A3-B095-4617-98BA-8755B07320A8}" srcOrd="6" destOrd="0" presId="urn:microsoft.com/office/officeart/2005/8/layout/process4"/>
    <dgm:cxn modelId="{AA92F26C-62FA-4AFC-8119-9BD707108140}" type="presParOf" srcId="{D37B23A3-B095-4617-98BA-8755B07320A8}" destId="{3B998914-0F7A-49AD-9DF9-A724AA20D6C4}" srcOrd="0" destOrd="0" presId="urn:microsoft.com/office/officeart/2005/8/layout/process4"/>
    <dgm:cxn modelId="{6E893810-0A1C-4EBC-BEA0-C00980714542}" type="presParOf" srcId="{57CC10A4-6416-4180-BF0E-4BB4CB57E96B}" destId="{ACF2F918-D8FC-4010-A93C-545047CC8EF7}" srcOrd="7" destOrd="0" presId="urn:microsoft.com/office/officeart/2005/8/layout/process4"/>
    <dgm:cxn modelId="{F286552C-0B9C-4F77-874F-53822D40F09E}" type="presParOf" srcId="{57CC10A4-6416-4180-BF0E-4BB4CB57E96B}" destId="{E59BA847-39FE-4A83-993A-01D8E63DF50B}" srcOrd="8" destOrd="0" presId="urn:microsoft.com/office/officeart/2005/8/layout/process4"/>
    <dgm:cxn modelId="{7FA05FA6-CEA5-4382-B5D2-9D14076A35FA}" type="presParOf" srcId="{E59BA847-39FE-4A83-993A-01D8E63DF50B}" destId="{C8DF646E-287E-426E-8D69-97816F163714}" srcOrd="0" destOrd="0" presId="urn:microsoft.com/office/officeart/2005/8/layout/process4"/>
    <dgm:cxn modelId="{97107194-A413-4182-9305-4D4CA8DA2CA6}" type="presParOf" srcId="{57CC10A4-6416-4180-BF0E-4BB4CB57E96B}" destId="{58EE68DF-B1AA-4E81-A4E8-C0B4863D560C}" srcOrd="9" destOrd="0" presId="urn:microsoft.com/office/officeart/2005/8/layout/process4"/>
    <dgm:cxn modelId="{546C0B6A-7DFF-4DF0-8A4E-FD8B9B6B1B46}" type="presParOf" srcId="{57CC10A4-6416-4180-BF0E-4BB4CB57E96B}" destId="{CA61FE22-0CCD-4C7B-9747-EC84B34735B5}" srcOrd="10" destOrd="0" presId="urn:microsoft.com/office/officeart/2005/8/layout/process4"/>
    <dgm:cxn modelId="{88DCCC08-761E-4F1E-9D08-6ED998E323EB}" type="presParOf" srcId="{CA61FE22-0CCD-4C7B-9747-EC84B34735B5}" destId="{0D6C90D4-C115-413A-BF1B-A12B81B68F9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CE0B62-D315-4DFC-9089-868D28B1B5FC}" type="doc">
      <dgm:prSet loTypeId="urn:microsoft.com/office/officeart/2008/layout/AlternatingHexagon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18AC52-98DC-4F4A-847D-82B82F01C889}">
      <dgm:prSet custT="1"/>
      <dgm:spPr>
        <a:solidFill>
          <a:srgbClr val="02539C"/>
        </a:solidFill>
        <a:effectLst/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To Improve Range of Detection to 10kpc</a:t>
          </a:r>
        </a:p>
      </dgm:t>
    </dgm:pt>
    <dgm:pt modelId="{5F29B0B5-F9F9-432D-88D3-E85A19803E7F}" type="parTrans" cxnId="{023B1903-8674-4CD2-86BF-B8D06D39D7EB}">
      <dgm:prSet/>
      <dgm:spPr/>
      <dgm:t>
        <a:bodyPr/>
        <a:lstStyle/>
        <a:p>
          <a:endParaRPr lang="en-US"/>
        </a:p>
      </dgm:t>
    </dgm:pt>
    <dgm:pt modelId="{93711558-CB7A-42CF-9F6C-7CAFC16613A9}" type="sibTrans" cxnId="{023B1903-8674-4CD2-86BF-B8D06D39D7EB}">
      <dgm:prSet/>
      <dgm:spPr>
        <a:solidFill>
          <a:schemeClr val="accent4">
            <a:lumMod val="20000"/>
            <a:lumOff val="80000"/>
          </a:schemeClr>
        </a:solidFill>
        <a:effectLst/>
      </dgm:spPr>
      <dgm:t>
        <a:bodyPr/>
        <a:lstStyle/>
        <a:p>
          <a:endParaRPr lang="en-US"/>
        </a:p>
      </dgm:t>
    </dgm:pt>
    <dgm:pt modelId="{EFF63251-50AB-410F-BAFA-FB847A069B93}">
      <dgm:prSet/>
      <dgm:spPr>
        <a:solidFill>
          <a:srgbClr val="02539C"/>
        </a:solidFill>
        <a:effectLst/>
      </dgm:spPr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Detect SASI Through Gravitational Waves</a:t>
          </a:r>
        </a:p>
      </dgm:t>
    </dgm:pt>
    <dgm:pt modelId="{A24A89CA-02D7-4659-ABC6-A3E71E2B9D6F}" type="parTrans" cxnId="{6B0D51DF-ACF8-4469-AE50-46CDCB260E00}">
      <dgm:prSet/>
      <dgm:spPr/>
      <dgm:t>
        <a:bodyPr/>
        <a:lstStyle/>
        <a:p>
          <a:endParaRPr lang="en-US"/>
        </a:p>
      </dgm:t>
    </dgm:pt>
    <dgm:pt modelId="{76730C77-1D62-4967-972C-B3211E948781}" type="sibTrans" cxnId="{6B0D51DF-ACF8-4469-AE50-46CDCB260E00}">
      <dgm:prSet/>
      <dgm:spPr>
        <a:solidFill>
          <a:schemeClr val="accent4">
            <a:lumMod val="20000"/>
            <a:lumOff val="80000"/>
          </a:schemeClr>
        </a:solidFill>
        <a:effectLst/>
      </dgm:spPr>
      <dgm:t>
        <a:bodyPr/>
        <a:lstStyle/>
        <a:p>
          <a:endParaRPr lang="en-US"/>
        </a:p>
      </dgm:t>
    </dgm:pt>
    <dgm:pt modelId="{1330A257-CAD9-4EA0-B93E-23D35B920189}">
      <dgm:prSet custT="1"/>
      <dgm:spPr>
        <a:solidFill>
          <a:srgbClr val="02539C"/>
        </a:solidFill>
        <a:effectLst/>
      </dgm:spPr>
      <dgm:t>
        <a:bodyPr/>
        <a:lstStyle/>
        <a:p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Improving current analytical processes</a:t>
          </a:r>
        </a:p>
      </dgm:t>
    </dgm:pt>
    <dgm:pt modelId="{E5026830-C02B-44E2-A97C-587907812ACB}" type="parTrans" cxnId="{D8FCAF01-A6E8-4B84-8A90-119EA6D0B21E}">
      <dgm:prSet/>
      <dgm:spPr/>
      <dgm:t>
        <a:bodyPr/>
        <a:lstStyle/>
        <a:p>
          <a:endParaRPr lang="en-US"/>
        </a:p>
      </dgm:t>
    </dgm:pt>
    <dgm:pt modelId="{8BF4B607-61DD-4ACC-B7A1-CD6294279D40}" type="sibTrans" cxnId="{D8FCAF01-A6E8-4B84-8A90-119EA6D0B21E}">
      <dgm:prSet/>
      <dgm:spPr>
        <a:solidFill>
          <a:schemeClr val="accent4">
            <a:lumMod val="20000"/>
            <a:lumOff val="80000"/>
          </a:scheme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6E5DD97-D09B-47CD-92CA-1993C90A81A2}">
      <dgm:prSet custT="1"/>
      <dgm:spPr>
        <a:noFill/>
      </dgm:spPr>
      <dgm:t>
        <a:bodyPr/>
        <a:lstStyle/>
        <a:p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Increase Signal to Noise Ratio (SNR)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0789F3-C387-4E73-BA8F-937857186E5B}" type="parTrans" cxnId="{7DA7298E-3178-4A13-B9D4-337291296F22}">
      <dgm:prSet/>
      <dgm:spPr/>
      <dgm:t>
        <a:bodyPr/>
        <a:lstStyle/>
        <a:p>
          <a:endParaRPr lang="en-US"/>
        </a:p>
      </dgm:t>
    </dgm:pt>
    <dgm:pt modelId="{A7AF01FD-3823-4D0F-8DB9-994EAAAD6A72}" type="sibTrans" cxnId="{7DA7298E-3178-4A13-B9D4-337291296F22}">
      <dgm:prSet/>
      <dgm:spPr/>
      <dgm:t>
        <a:bodyPr/>
        <a:lstStyle/>
        <a:p>
          <a:endParaRPr lang="en-US"/>
        </a:p>
      </dgm:t>
    </dgm:pt>
    <dgm:pt modelId="{5A1025DA-22C5-4D38-BA7C-2808803C23BB}">
      <dgm:prSet/>
      <dgm:spPr>
        <a:noFill/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Using cWB pipelines to implement more efficient detection strategies 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8FF05C-73C8-4336-BF94-2F714B51BA92}" type="parTrans" cxnId="{B624FC1B-12D9-48BE-A697-AEEA722FB6D5}">
      <dgm:prSet/>
      <dgm:spPr/>
      <dgm:t>
        <a:bodyPr/>
        <a:lstStyle/>
        <a:p>
          <a:endParaRPr lang="en-US"/>
        </a:p>
      </dgm:t>
    </dgm:pt>
    <dgm:pt modelId="{F997818C-4AFF-403A-B2C5-5FF93447361C}" type="sibTrans" cxnId="{B624FC1B-12D9-48BE-A697-AEEA722FB6D5}">
      <dgm:prSet/>
      <dgm:spPr/>
      <dgm:t>
        <a:bodyPr/>
        <a:lstStyle/>
        <a:p>
          <a:endParaRPr lang="en-US"/>
        </a:p>
      </dgm:t>
    </dgm:pt>
    <dgm:pt modelId="{6AB45FA1-B29F-4B16-8E00-2BEE48FB7A1F}">
      <dgm:prSet custT="1"/>
      <dgm:spPr>
        <a:noFill/>
      </dgm:spPr>
      <dgm:t>
        <a:bodyPr/>
        <a:lstStyle/>
        <a:p>
          <a:r>
            <a:rPr lang="en-US" sz="2400">
              <a:latin typeface="Arial" panose="020B0604020202020204" pitchFamily="34" charset="0"/>
              <a:cs typeface="Arial" panose="020B0604020202020204" pitchFamily="34" charset="0"/>
            </a:rPr>
            <a:t>Combining and improving the work of cWB, MuLaSECc, and SASImeter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3EF8A5-099D-4A52-AD30-64BAF942676F}" type="parTrans" cxnId="{A7348E61-C259-41E6-AAE8-41BFA6614963}">
      <dgm:prSet/>
      <dgm:spPr/>
      <dgm:t>
        <a:bodyPr/>
        <a:lstStyle/>
        <a:p>
          <a:endParaRPr lang="en-US"/>
        </a:p>
      </dgm:t>
    </dgm:pt>
    <dgm:pt modelId="{4945FF98-9AA1-427E-AD1C-9C5B85CF18DE}" type="sibTrans" cxnId="{A7348E61-C259-41E6-AAE8-41BFA6614963}">
      <dgm:prSet/>
      <dgm:spPr/>
      <dgm:t>
        <a:bodyPr/>
        <a:lstStyle/>
        <a:p>
          <a:endParaRPr lang="en-US"/>
        </a:p>
      </dgm:t>
    </dgm:pt>
    <dgm:pt modelId="{532B4385-FD59-485C-9559-4546D12D237E}" type="pres">
      <dgm:prSet presAssocID="{D7CE0B62-D315-4DFC-9089-868D28B1B5FC}" presName="Name0" presStyleCnt="0">
        <dgm:presLayoutVars>
          <dgm:chMax/>
          <dgm:chPref/>
          <dgm:dir/>
          <dgm:animLvl val="lvl"/>
        </dgm:presLayoutVars>
      </dgm:prSet>
      <dgm:spPr/>
    </dgm:pt>
    <dgm:pt modelId="{3F1C1A35-D952-4623-8231-CE1B046DFC81}" type="pres">
      <dgm:prSet presAssocID="{3518AC52-98DC-4F4A-847D-82B82F01C889}" presName="composite" presStyleCnt="0"/>
      <dgm:spPr/>
    </dgm:pt>
    <dgm:pt modelId="{56A286C7-E771-46AE-81B1-D33BD153F96E}" type="pres">
      <dgm:prSet presAssocID="{3518AC52-98DC-4F4A-847D-82B82F01C88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1445595-D8BF-4400-B4CD-3E94BFC93F97}" type="pres">
      <dgm:prSet presAssocID="{3518AC52-98DC-4F4A-847D-82B82F01C88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7818494-2C86-47E9-AA25-FF46A2761DAB}" type="pres">
      <dgm:prSet presAssocID="{3518AC52-98DC-4F4A-847D-82B82F01C889}" presName="BalanceSpacing" presStyleCnt="0"/>
      <dgm:spPr/>
    </dgm:pt>
    <dgm:pt modelId="{2B21291C-7026-4D7B-936C-29B11ACAA56B}" type="pres">
      <dgm:prSet presAssocID="{3518AC52-98DC-4F4A-847D-82B82F01C889}" presName="BalanceSpacing1" presStyleCnt="0"/>
      <dgm:spPr/>
    </dgm:pt>
    <dgm:pt modelId="{EE27EC3A-41EC-4A45-9C7B-7A1D6D2CA8FE}" type="pres">
      <dgm:prSet presAssocID="{93711558-CB7A-42CF-9F6C-7CAFC16613A9}" presName="Accent1Text" presStyleLbl="node1" presStyleIdx="1" presStyleCnt="6"/>
      <dgm:spPr/>
    </dgm:pt>
    <dgm:pt modelId="{18FDBE8A-17BB-4C14-B836-09E8EB59C1B9}" type="pres">
      <dgm:prSet presAssocID="{93711558-CB7A-42CF-9F6C-7CAFC16613A9}" presName="spaceBetweenRectangles" presStyleCnt="0"/>
      <dgm:spPr/>
    </dgm:pt>
    <dgm:pt modelId="{9548DC9A-8204-4C92-9FEC-CE16F76D3F5C}" type="pres">
      <dgm:prSet presAssocID="{EFF63251-50AB-410F-BAFA-FB847A069B93}" presName="composite" presStyleCnt="0"/>
      <dgm:spPr/>
    </dgm:pt>
    <dgm:pt modelId="{8BEB2D4D-A0B7-4164-9834-434E024C91FA}" type="pres">
      <dgm:prSet presAssocID="{EFF63251-50AB-410F-BAFA-FB847A069B9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1C485E97-8269-4C31-A90B-9EE00F67114D}" type="pres">
      <dgm:prSet presAssocID="{EFF63251-50AB-410F-BAFA-FB847A069B9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4EFC2C6-182F-4C4E-B9E1-3737262AC0B1}" type="pres">
      <dgm:prSet presAssocID="{EFF63251-50AB-410F-BAFA-FB847A069B93}" presName="BalanceSpacing" presStyleCnt="0"/>
      <dgm:spPr/>
    </dgm:pt>
    <dgm:pt modelId="{301398CF-BFF2-47B0-8D5B-007C364F3E82}" type="pres">
      <dgm:prSet presAssocID="{EFF63251-50AB-410F-BAFA-FB847A069B93}" presName="BalanceSpacing1" presStyleCnt="0"/>
      <dgm:spPr/>
    </dgm:pt>
    <dgm:pt modelId="{9D79ECA7-3708-4427-904C-3F0DEA437480}" type="pres">
      <dgm:prSet presAssocID="{76730C77-1D62-4967-972C-B3211E948781}" presName="Accent1Text" presStyleLbl="node1" presStyleIdx="3" presStyleCnt="6"/>
      <dgm:spPr/>
    </dgm:pt>
    <dgm:pt modelId="{E26FE54A-F3BE-4202-A8D8-BE8B6D12C7FF}" type="pres">
      <dgm:prSet presAssocID="{76730C77-1D62-4967-972C-B3211E948781}" presName="spaceBetweenRectangles" presStyleCnt="0"/>
      <dgm:spPr/>
    </dgm:pt>
    <dgm:pt modelId="{7163F718-4856-41D7-A7B4-73603E6A4BAE}" type="pres">
      <dgm:prSet presAssocID="{1330A257-CAD9-4EA0-B93E-23D35B920189}" presName="composite" presStyleCnt="0"/>
      <dgm:spPr/>
    </dgm:pt>
    <dgm:pt modelId="{FC986BDF-012C-43FB-A40F-EFFB81CE0A3F}" type="pres">
      <dgm:prSet presAssocID="{1330A257-CAD9-4EA0-B93E-23D35B92018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C10F5F43-6C92-4D6B-9EB3-A1E8E3BC3552}" type="pres">
      <dgm:prSet presAssocID="{1330A257-CAD9-4EA0-B93E-23D35B92018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2485F7C-604C-462C-A4F5-7C1E0E31B431}" type="pres">
      <dgm:prSet presAssocID="{1330A257-CAD9-4EA0-B93E-23D35B920189}" presName="BalanceSpacing" presStyleCnt="0"/>
      <dgm:spPr/>
    </dgm:pt>
    <dgm:pt modelId="{57B45C3C-4961-421C-B8D6-02972DF75AF5}" type="pres">
      <dgm:prSet presAssocID="{1330A257-CAD9-4EA0-B93E-23D35B920189}" presName="BalanceSpacing1" presStyleCnt="0"/>
      <dgm:spPr/>
    </dgm:pt>
    <dgm:pt modelId="{DA7E566D-284E-41EB-A4A6-B3E42E2413DB}" type="pres">
      <dgm:prSet presAssocID="{8BF4B607-61DD-4ACC-B7A1-CD6294279D40}" presName="Accent1Text" presStyleLbl="node1" presStyleIdx="5" presStyleCnt="6"/>
      <dgm:spPr/>
    </dgm:pt>
  </dgm:ptLst>
  <dgm:cxnLst>
    <dgm:cxn modelId="{D8FCAF01-A6E8-4B84-8A90-119EA6D0B21E}" srcId="{D7CE0B62-D315-4DFC-9089-868D28B1B5FC}" destId="{1330A257-CAD9-4EA0-B93E-23D35B920189}" srcOrd="2" destOrd="0" parTransId="{E5026830-C02B-44E2-A97C-587907812ACB}" sibTransId="{8BF4B607-61DD-4ACC-B7A1-CD6294279D40}"/>
    <dgm:cxn modelId="{023B1903-8674-4CD2-86BF-B8D06D39D7EB}" srcId="{D7CE0B62-D315-4DFC-9089-868D28B1B5FC}" destId="{3518AC52-98DC-4F4A-847D-82B82F01C889}" srcOrd="0" destOrd="0" parTransId="{5F29B0B5-F9F9-432D-88D3-E85A19803E7F}" sibTransId="{93711558-CB7A-42CF-9F6C-7CAFC16613A9}"/>
    <dgm:cxn modelId="{0CCF6C14-258F-462F-86E0-6186F0504312}" type="presOf" srcId="{76730C77-1D62-4967-972C-B3211E948781}" destId="{9D79ECA7-3708-4427-904C-3F0DEA437480}" srcOrd="0" destOrd="0" presId="urn:microsoft.com/office/officeart/2008/layout/AlternatingHexagons"/>
    <dgm:cxn modelId="{B624FC1B-12D9-48BE-A697-AEEA722FB6D5}" srcId="{EFF63251-50AB-410F-BAFA-FB847A069B93}" destId="{5A1025DA-22C5-4D38-BA7C-2808803C23BB}" srcOrd="0" destOrd="0" parTransId="{678FF05C-73C8-4336-BF94-2F714B51BA92}" sibTransId="{F997818C-4AFF-403A-B2C5-5FF93447361C}"/>
    <dgm:cxn modelId="{D6F70734-85EF-4DD8-A2C7-8BCECCB0A864}" type="presOf" srcId="{8BF4B607-61DD-4ACC-B7A1-CD6294279D40}" destId="{DA7E566D-284E-41EB-A4A6-B3E42E2413DB}" srcOrd="0" destOrd="0" presId="urn:microsoft.com/office/officeart/2008/layout/AlternatingHexagons"/>
    <dgm:cxn modelId="{A7348E61-C259-41E6-AAE8-41BFA6614963}" srcId="{1330A257-CAD9-4EA0-B93E-23D35B920189}" destId="{6AB45FA1-B29F-4B16-8E00-2BEE48FB7A1F}" srcOrd="0" destOrd="0" parTransId="{4A3EF8A5-099D-4A52-AD30-64BAF942676F}" sibTransId="{4945FF98-9AA1-427E-AD1C-9C5B85CF18DE}"/>
    <dgm:cxn modelId="{DFC1DB65-2A31-4CDD-ABEA-8271CFA0FFD1}" type="presOf" srcId="{B6E5DD97-D09B-47CD-92CA-1993C90A81A2}" destId="{21445595-D8BF-4400-B4CD-3E94BFC93F97}" srcOrd="0" destOrd="0" presId="urn:microsoft.com/office/officeart/2008/layout/AlternatingHexagons"/>
    <dgm:cxn modelId="{B8496868-0579-4E28-8FB4-C09BC3775F40}" type="presOf" srcId="{6AB45FA1-B29F-4B16-8E00-2BEE48FB7A1F}" destId="{C10F5F43-6C92-4D6B-9EB3-A1E8E3BC3552}" srcOrd="0" destOrd="0" presId="urn:microsoft.com/office/officeart/2008/layout/AlternatingHexagons"/>
    <dgm:cxn modelId="{A01B1958-AA50-4958-863D-BD68847F2532}" type="presOf" srcId="{5A1025DA-22C5-4D38-BA7C-2808803C23BB}" destId="{1C485E97-8269-4C31-A90B-9EE00F67114D}" srcOrd="0" destOrd="0" presId="urn:microsoft.com/office/officeart/2008/layout/AlternatingHexagons"/>
    <dgm:cxn modelId="{FFDD447F-C1FE-463E-9F24-FA0A2FC3A828}" type="presOf" srcId="{3518AC52-98DC-4F4A-847D-82B82F01C889}" destId="{56A286C7-E771-46AE-81B1-D33BD153F96E}" srcOrd="0" destOrd="0" presId="urn:microsoft.com/office/officeart/2008/layout/AlternatingHexagons"/>
    <dgm:cxn modelId="{7DA7298E-3178-4A13-B9D4-337291296F22}" srcId="{3518AC52-98DC-4F4A-847D-82B82F01C889}" destId="{B6E5DD97-D09B-47CD-92CA-1993C90A81A2}" srcOrd="0" destOrd="0" parTransId="{AB0789F3-C387-4E73-BA8F-937857186E5B}" sibTransId="{A7AF01FD-3823-4D0F-8DB9-994EAAAD6A72}"/>
    <dgm:cxn modelId="{1DC5E98F-EF2E-42E3-B018-A9041BBC87CA}" type="presOf" srcId="{D7CE0B62-D315-4DFC-9089-868D28B1B5FC}" destId="{532B4385-FD59-485C-9559-4546D12D237E}" srcOrd="0" destOrd="0" presId="urn:microsoft.com/office/officeart/2008/layout/AlternatingHexagons"/>
    <dgm:cxn modelId="{A6F177A4-9DF0-4AA9-B13A-0F384A312965}" type="presOf" srcId="{93711558-CB7A-42CF-9F6C-7CAFC16613A9}" destId="{EE27EC3A-41EC-4A45-9C7B-7A1D6D2CA8FE}" srcOrd="0" destOrd="0" presId="urn:microsoft.com/office/officeart/2008/layout/AlternatingHexagons"/>
    <dgm:cxn modelId="{036E5DAF-802C-45A1-939D-9C18B7A79A10}" type="presOf" srcId="{1330A257-CAD9-4EA0-B93E-23D35B920189}" destId="{FC986BDF-012C-43FB-A40F-EFFB81CE0A3F}" srcOrd="0" destOrd="0" presId="urn:microsoft.com/office/officeart/2008/layout/AlternatingHexagons"/>
    <dgm:cxn modelId="{426B53D0-852F-4EF3-A8A5-0BA7F16E2134}" type="presOf" srcId="{EFF63251-50AB-410F-BAFA-FB847A069B93}" destId="{8BEB2D4D-A0B7-4164-9834-434E024C91FA}" srcOrd="0" destOrd="0" presId="urn:microsoft.com/office/officeart/2008/layout/AlternatingHexagons"/>
    <dgm:cxn modelId="{6B0D51DF-ACF8-4469-AE50-46CDCB260E00}" srcId="{D7CE0B62-D315-4DFC-9089-868D28B1B5FC}" destId="{EFF63251-50AB-410F-BAFA-FB847A069B93}" srcOrd="1" destOrd="0" parTransId="{A24A89CA-02D7-4659-ABC6-A3E71E2B9D6F}" sibTransId="{76730C77-1D62-4967-972C-B3211E948781}"/>
    <dgm:cxn modelId="{F1D1A9BE-C3DF-46D9-82E0-24BABD76B004}" type="presParOf" srcId="{532B4385-FD59-485C-9559-4546D12D237E}" destId="{3F1C1A35-D952-4623-8231-CE1B046DFC81}" srcOrd="0" destOrd="0" presId="urn:microsoft.com/office/officeart/2008/layout/AlternatingHexagons"/>
    <dgm:cxn modelId="{EF3B5C08-BCEE-47D9-8B28-92FEC7EB4FEA}" type="presParOf" srcId="{3F1C1A35-D952-4623-8231-CE1B046DFC81}" destId="{56A286C7-E771-46AE-81B1-D33BD153F96E}" srcOrd="0" destOrd="0" presId="urn:microsoft.com/office/officeart/2008/layout/AlternatingHexagons"/>
    <dgm:cxn modelId="{C30A3215-8D70-4511-B7D9-D7DE3B7C2EFE}" type="presParOf" srcId="{3F1C1A35-D952-4623-8231-CE1B046DFC81}" destId="{21445595-D8BF-4400-B4CD-3E94BFC93F97}" srcOrd="1" destOrd="0" presId="urn:microsoft.com/office/officeart/2008/layout/AlternatingHexagons"/>
    <dgm:cxn modelId="{7592E679-078A-4A10-99F1-307E129CD28C}" type="presParOf" srcId="{3F1C1A35-D952-4623-8231-CE1B046DFC81}" destId="{67818494-2C86-47E9-AA25-FF46A2761DAB}" srcOrd="2" destOrd="0" presId="urn:microsoft.com/office/officeart/2008/layout/AlternatingHexagons"/>
    <dgm:cxn modelId="{F498B513-F440-4C17-A2B7-EE851BBC725B}" type="presParOf" srcId="{3F1C1A35-D952-4623-8231-CE1B046DFC81}" destId="{2B21291C-7026-4D7B-936C-29B11ACAA56B}" srcOrd="3" destOrd="0" presId="urn:microsoft.com/office/officeart/2008/layout/AlternatingHexagons"/>
    <dgm:cxn modelId="{B24A6166-5C8C-4B41-BD20-B3C9027FF925}" type="presParOf" srcId="{3F1C1A35-D952-4623-8231-CE1B046DFC81}" destId="{EE27EC3A-41EC-4A45-9C7B-7A1D6D2CA8FE}" srcOrd="4" destOrd="0" presId="urn:microsoft.com/office/officeart/2008/layout/AlternatingHexagons"/>
    <dgm:cxn modelId="{A39E63BD-D1E5-42A9-8041-33874F3B7AEF}" type="presParOf" srcId="{532B4385-FD59-485C-9559-4546D12D237E}" destId="{18FDBE8A-17BB-4C14-B836-09E8EB59C1B9}" srcOrd="1" destOrd="0" presId="urn:microsoft.com/office/officeart/2008/layout/AlternatingHexagons"/>
    <dgm:cxn modelId="{A4C5ABA1-CB43-4BDC-9E27-B81B260AC603}" type="presParOf" srcId="{532B4385-FD59-485C-9559-4546D12D237E}" destId="{9548DC9A-8204-4C92-9FEC-CE16F76D3F5C}" srcOrd="2" destOrd="0" presId="urn:microsoft.com/office/officeart/2008/layout/AlternatingHexagons"/>
    <dgm:cxn modelId="{2D0E2365-FB76-4A44-BF44-122AE029898E}" type="presParOf" srcId="{9548DC9A-8204-4C92-9FEC-CE16F76D3F5C}" destId="{8BEB2D4D-A0B7-4164-9834-434E024C91FA}" srcOrd="0" destOrd="0" presId="urn:microsoft.com/office/officeart/2008/layout/AlternatingHexagons"/>
    <dgm:cxn modelId="{109AAAA1-412B-4D36-901F-E0206D961F67}" type="presParOf" srcId="{9548DC9A-8204-4C92-9FEC-CE16F76D3F5C}" destId="{1C485E97-8269-4C31-A90B-9EE00F67114D}" srcOrd="1" destOrd="0" presId="urn:microsoft.com/office/officeart/2008/layout/AlternatingHexagons"/>
    <dgm:cxn modelId="{AC2C21C5-9282-4E2F-AF1A-7BBFBEC19475}" type="presParOf" srcId="{9548DC9A-8204-4C92-9FEC-CE16F76D3F5C}" destId="{A4EFC2C6-182F-4C4E-B9E1-3737262AC0B1}" srcOrd="2" destOrd="0" presId="urn:microsoft.com/office/officeart/2008/layout/AlternatingHexagons"/>
    <dgm:cxn modelId="{5A52638E-2BC9-4BC1-809C-2FDE5793386D}" type="presParOf" srcId="{9548DC9A-8204-4C92-9FEC-CE16F76D3F5C}" destId="{301398CF-BFF2-47B0-8D5B-007C364F3E82}" srcOrd="3" destOrd="0" presId="urn:microsoft.com/office/officeart/2008/layout/AlternatingHexagons"/>
    <dgm:cxn modelId="{0CEAFE14-A219-4AF0-ACB2-E599A8F614B6}" type="presParOf" srcId="{9548DC9A-8204-4C92-9FEC-CE16F76D3F5C}" destId="{9D79ECA7-3708-4427-904C-3F0DEA437480}" srcOrd="4" destOrd="0" presId="urn:microsoft.com/office/officeart/2008/layout/AlternatingHexagons"/>
    <dgm:cxn modelId="{122EE615-1502-4A7D-985F-98141964D55F}" type="presParOf" srcId="{532B4385-FD59-485C-9559-4546D12D237E}" destId="{E26FE54A-F3BE-4202-A8D8-BE8B6D12C7FF}" srcOrd="3" destOrd="0" presId="urn:microsoft.com/office/officeart/2008/layout/AlternatingHexagons"/>
    <dgm:cxn modelId="{3B78368C-6208-482C-A830-12D51B25F746}" type="presParOf" srcId="{532B4385-FD59-485C-9559-4546D12D237E}" destId="{7163F718-4856-41D7-A7B4-73603E6A4BAE}" srcOrd="4" destOrd="0" presId="urn:microsoft.com/office/officeart/2008/layout/AlternatingHexagons"/>
    <dgm:cxn modelId="{FB21CDA3-484E-4681-AF15-3F96C14E3E4B}" type="presParOf" srcId="{7163F718-4856-41D7-A7B4-73603E6A4BAE}" destId="{FC986BDF-012C-43FB-A40F-EFFB81CE0A3F}" srcOrd="0" destOrd="0" presId="urn:microsoft.com/office/officeart/2008/layout/AlternatingHexagons"/>
    <dgm:cxn modelId="{5D650066-078A-4263-BAD9-F094762167D6}" type="presParOf" srcId="{7163F718-4856-41D7-A7B4-73603E6A4BAE}" destId="{C10F5F43-6C92-4D6B-9EB3-A1E8E3BC3552}" srcOrd="1" destOrd="0" presId="urn:microsoft.com/office/officeart/2008/layout/AlternatingHexagons"/>
    <dgm:cxn modelId="{A1A408EE-884F-4DCD-B051-C1DC8B777A5F}" type="presParOf" srcId="{7163F718-4856-41D7-A7B4-73603E6A4BAE}" destId="{62485F7C-604C-462C-A4F5-7C1E0E31B431}" srcOrd="2" destOrd="0" presId="urn:microsoft.com/office/officeart/2008/layout/AlternatingHexagons"/>
    <dgm:cxn modelId="{5D21BA7C-ABFA-4BDD-96F8-525741415E4E}" type="presParOf" srcId="{7163F718-4856-41D7-A7B4-73603E6A4BAE}" destId="{57B45C3C-4961-421C-B8D6-02972DF75AF5}" srcOrd="3" destOrd="0" presId="urn:microsoft.com/office/officeart/2008/layout/AlternatingHexagons"/>
    <dgm:cxn modelId="{90AB3074-495D-4245-958C-BE8FF2722F89}" type="presParOf" srcId="{7163F718-4856-41D7-A7B4-73603E6A4BAE}" destId="{DA7E566D-284E-41EB-A4A6-B3E42E2413D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A2468-E148-4D06-BB50-3F078A296FEF}">
      <dsp:nvSpPr>
        <dsp:cNvPr id="0" name=""/>
        <dsp:cNvSpPr/>
      </dsp:nvSpPr>
      <dsp:spPr>
        <a:xfrm rot="10800000">
          <a:off x="3453913" y="4964"/>
          <a:ext cx="12561021" cy="1160187"/>
        </a:xfrm>
        <a:prstGeom prst="homePlate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10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Dr. Soma Mukherjee</a:t>
          </a:r>
        </a:p>
      </dsp:txBody>
      <dsp:txXfrm rot="10800000">
        <a:off x="3743960" y="4964"/>
        <a:ext cx="12270974" cy="1160187"/>
      </dsp:txXfrm>
    </dsp:sp>
    <dsp:sp modelId="{2DC790AF-EB46-4F5C-B802-4B02FCCEAE99}">
      <dsp:nvSpPr>
        <dsp:cNvPr id="0" name=""/>
        <dsp:cNvSpPr/>
      </dsp:nvSpPr>
      <dsp:spPr>
        <a:xfrm>
          <a:off x="2873819" y="4964"/>
          <a:ext cx="1160187" cy="11601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7754C5-92F4-4434-921F-42A5D394FC60}">
      <dsp:nvSpPr>
        <dsp:cNvPr id="0" name=""/>
        <dsp:cNvSpPr/>
      </dsp:nvSpPr>
      <dsp:spPr>
        <a:xfrm rot="10800000">
          <a:off x="3453913" y="1511476"/>
          <a:ext cx="12561021" cy="1160187"/>
        </a:xfrm>
        <a:prstGeom prst="homePlate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10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Kya </a:t>
          </a:r>
          <a:r>
            <a:rPr lang="en-US" sz="5300" kern="1200" dirty="0" err="1"/>
            <a:t>Schluterman</a:t>
          </a:r>
          <a:r>
            <a:rPr lang="en-US" sz="5300" kern="1200" dirty="0"/>
            <a:t> </a:t>
          </a:r>
        </a:p>
      </dsp:txBody>
      <dsp:txXfrm rot="10800000">
        <a:off x="3743960" y="1511476"/>
        <a:ext cx="12270974" cy="1160187"/>
      </dsp:txXfrm>
    </dsp:sp>
    <dsp:sp modelId="{8C141BAE-8540-4490-BC05-B71ED0C10EA0}">
      <dsp:nvSpPr>
        <dsp:cNvPr id="0" name=""/>
        <dsp:cNvSpPr/>
      </dsp:nvSpPr>
      <dsp:spPr>
        <a:xfrm>
          <a:off x="2873819" y="1511476"/>
          <a:ext cx="1160187" cy="116018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BB0EE-9FC3-484C-96B6-2298965714DB}">
      <dsp:nvSpPr>
        <dsp:cNvPr id="0" name=""/>
        <dsp:cNvSpPr/>
      </dsp:nvSpPr>
      <dsp:spPr>
        <a:xfrm rot="10800000">
          <a:off x="3453913" y="3017988"/>
          <a:ext cx="12561021" cy="1160187"/>
        </a:xfrm>
        <a:prstGeom prst="homePlate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10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Micheal Benjamin</a:t>
          </a:r>
        </a:p>
      </dsp:txBody>
      <dsp:txXfrm rot="10800000">
        <a:off x="3743960" y="3017988"/>
        <a:ext cx="12270974" cy="1160187"/>
      </dsp:txXfrm>
    </dsp:sp>
    <dsp:sp modelId="{F95BBDE6-E7A4-48FD-8A7D-FA09E7C3E502}">
      <dsp:nvSpPr>
        <dsp:cNvPr id="0" name=""/>
        <dsp:cNvSpPr/>
      </dsp:nvSpPr>
      <dsp:spPr>
        <a:xfrm>
          <a:off x="2873819" y="3017988"/>
          <a:ext cx="1160187" cy="11601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616B8-6056-4741-A8A2-4CE48B52D833}">
      <dsp:nvSpPr>
        <dsp:cNvPr id="0" name=""/>
        <dsp:cNvSpPr/>
      </dsp:nvSpPr>
      <dsp:spPr>
        <a:xfrm rot="10800000">
          <a:off x="3453913" y="4524500"/>
          <a:ext cx="12561021" cy="1160187"/>
        </a:xfrm>
        <a:prstGeom prst="homePlate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10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Colter Richardson</a:t>
          </a:r>
        </a:p>
      </dsp:txBody>
      <dsp:txXfrm rot="10800000">
        <a:off x="3743960" y="4524500"/>
        <a:ext cx="12270974" cy="1160187"/>
      </dsp:txXfrm>
    </dsp:sp>
    <dsp:sp modelId="{35B2C668-38C1-4222-AB3A-DA741F579C36}">
      <dsp:nvSpPr>
        <dsp:cNvPr id="0" name=""/>
        <dsp:cNvSpPr/>
      </dsp:nvSpPr>
      <dsp:spPr>
        <a:xfrm>
          <a:off x="2873819" y="4524500"/>
          <a:ext cx="1160187" cy="11601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F20E7-F9D7-4B54-81CF-D161E068D452}">
      <dsp:nvSpPr>
        <dsp:cNvPr id="0" name=""/>
        <dsp:cNvSpPr/>
      </dsp:nvSpPr>
      <dsp:spPr>
        <a:xfrm rot="10800000">
          <a:off x="3453913" y="6031012"/>
          <a:ext cx="12561021" cy="1160187"/>
        </a:xfrm>
        <a:prstGeom prst="homePlate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10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Abhinav Rijal</a:t>
          </a:r>
        </a:p>
      </dsp:txBody>
      <dsp:txXfrm rot="10800000">
        <a:off x="3743960" y="6031012"/>
        <a:ext cx="12270974" cy="1160187"/>
      </dsp:txXfrm>
    </dsp:sp>
    <dsp:sp modelId="{F3FA6710-D96A-4F62-8F31-912490CB07A3}">
      <dsp:nvSpPr>
        <dsp:cNvPr id="0" name=""/>
        <dsp:cNvSpPr/>
      </dsp:nvSpPr>
      <dsp:spPr>
        <a:xfrm>
          <a:off x="2873819" y="6031012"/>
          <a:ext cx="1160187" cy="11601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BF881-1094-4163-A7DE-93E7FD1E5105}">
      <dsp:nvSpPr>
        <dsp:cNvPr id="0" name=""/>
        <dsp:cNvSpPr/>
      </dsp:nvSpPr>
      <dsp:spPr>
        <a:xfrm rot="10800000">
          <a:off x="3453913" y="7537524"/>
          <a:ext cx="12561021" cy="1160187"/>
        </a:xfrm>
        <a:prstGeom prst="homePlate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610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Marek Szczepańczyk</a:t>
          </a:r>
        </a:p>
      </dsp:txBody>
      <dsp:txXfrm rot="10800000">
        <a:off x="3743960" y="7537524"/>
        <a:ext cx="12270974" cy="1160187"/>
      </dsp:txXfrm>
    </dsp:sp>
    <dsp:sp modelId="{53CDEDE1-E510-4DDA-8BFD-5B622CC944EC}">
      <dsp:nvSpPr>
        <dsp:cNvPr id="0" name=""/>
        <dsp:cNvSpPr/>
      </dsp:nvSpPr>
      <dsp:spPr>
        <a:xfrm>
          <a:off x="2873819" y="7537524"/>
          <a:ext cx="1160187" cy="116018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A40B0-412E-4422-9C76-113D36412668}">
      <dsp:nvSpPr>
        <dsp:cNvPr id="0" name=""/>
        <dsp:cNvSpPr/>
      </dsp:nvSpPr>
      <dsp:spPr>
        <a:xfrm rot="5400000">
          <a:off x="7119382" y="184987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Super Massive Star</a:t>
          </a:r>
        </a:p>
      </dsp:txBody>
      <dsp:txXfrm rot="-5400000">
        <a:off x="7680412" y="439058"/>
        <a:ext cx="1675048" cy="1925342"/>
      </dsp:txXfrm>
    </dsp:sp>
    <dsp:sp modelId="{93174C58-8EE3-4033-88AB-5C656341A290}">
      <dsp:nvSpPr>
        <dsp:cNvPr id="0" name=""/>
        <dsp:cNvSpPr/>
      </dsp:nvSpPr>
      <dsp:spPr>
        <a:xfrm>
          <a:off x="9808522" y="562596"/>
          <a:ext cx="3121573" cy="167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E86AF7-24F0-47E4-B4E8-37E60235E8BE}">
      <dsp:nvSpPr>
        <dsp:cNvPr id="0" name=""/>
        <dsp:cNvSpPr/>
      </dsp:nvSpPr>
      <dsp:spPr>
        <a:xfrm rot="5400000">
          <a:off x="4491218" y="184987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052248" y="439058"/>
        <a:ext cx="1675048" cy="1925342"/>
      </dsp:txXfrm>
    </dsp:sp>
    <dsp:sp modelId="{AEA56CA5-162D-4B14-96CE-E13582BE84CD}">
      <dsp:nvSpPr>
        <dsp:cNvPr id="0" name=""/>
        <dsp:cNvSpPr/>
      </dsp:nvSpPr>
      <dsp:spPr>
        <a:xfrm rot="5400000">
          <a:off x="5800265" y="2559173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Fusion Occurs at the Center</a:t>
          </a:r>
        </a:p>
      </dsp:txBody>
      <dsp:txXfrm rot="-5400000">
        <a:off x="6361295" y="2813244"/>
        <a:ext cx="1675048" cy="1925342"/>
      </dsp:txXfrm>
    </dsp:sp>
    <dsp:sp modelId="{780775AF-DE37-4114-84C8-05FEE8BB87A7}">
      <dsp:nvSpPr>
        <dsp:cNvPr id="0" name=""/>
        <dsp:cNvSpPr/>
      </dsp:nvSpPr>
      <dsp:spPr>
        <a:xfrm>
          <a:off x="2860504" y="2936782"/>
          <a:ext cx="3020877" cy="167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DF858-F10D-4AED-BB09-335175DB6D73}">
      <dsp:nvSpPr>
        <dsp:cNvPr id="0" name=""/>
        <dsp:cNvSpPr/>
      </dsp:nvSpPr>
      <dsp:spPr>
        <a:xfrm rot="5400000">
          <a:off x="8428428" y="2559173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8989458" y="2813244"/>
        <a:ext cx="1675048" cy="1925342"/>
      </dsp:txXfrm>
    </dsp:sp>
    <dsp:sp modelId="{DA7DA881-0236-4D2E-9791-59A07B6C3C7C}">
      <dsp:nvSpPr>
        <dsp:cNvPr id="0" name=""/>
        <dsp:cNvSpPr/>
      </dsp:nvSpPr>
      <dsp:spPr>
        <a:xfrm rot="5400000">
          <a:off x="7119382" y="4933359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Collapse to produce a Proto-Neutron Star</a:t>
          </a:r>
        </a:p>
      </dsp:txBody>
      <dsp:txXfrm rot="-5400000">
        <a:off x="7680412" y="5187430"/>
        <a:ext cx="1675048" cy="1925342"/>
      </dsp:txXfrm>
    </dsp:sp>
    <dsp:sp modelId="{ECEFC403-041F-4FCC-973E-DB3F24BA0AF7}">
      <dsp:nvSpPr>
        <dsp:cNvPr id="0" name=""/>
        <dsp:cNvSpPr/>
      </dsp:nvSpPr>
      <dsp:spPr>
        <a:xfrm>
          <a:off x="9808522" y="5310968"/>
          <a:ext cx="3121573" cy="167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8E415-3047-467C-9A74-A5A0148DF411}">
      <dsp:nvSpPr>
        <dsp:cNvPr id="0" name=""/>
        <dsp:cNvSpPr/>
      </dsp:nvSpPr>
      <dsp:spPr>
        <a:xfrm rot="5400000">
          <a:off x="4491218" y="4933359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5052248" y="5187430"/>
        <a:ext cx="1675048" cy="1925342"/>
      </dsp:txXfrm>
    </dsp:sp>
    <dsp:sp modelId="{7232FBBF-04D5-4A82-9086-140E3BAE3FC8}">
      <dsp:nvSpPr>
        <dsp:cNvPr id="0" name=""/>
        <dsp:cNvSpPr/>
      </dsp:nvSpPr>
      <dsp:spPr>
        <a:xfrm rot="5400000">
          <a:off x="5800265" y="7307545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Shock front propagating through the star.</a:t>
          </a:r>
        </a:p>
      </dsp:txBody>
      <dsp:txXfrm rot="-5400000">
        <a:off x="6361295" y="7561616"/>
        <a:ext cx="1675048" cy="1925342"/>
      </dsp:txXfrm>
    </dsp:sp>
    <dsp:sp modelId="{94C3159A-C28B-454D-886D-6E1E6E811CB5}">
      <dsp:nvSpPr>
        <dsp:cNvPr id="0" name=""/>
        <dsp:cNvSpPr/>
      </dsp:nvSpPr>
      <dsp:spPr>
        <a:xfrm>
          <a:off x="2860504" y="7685154"/>
          <a:ext cx="3020877" cy="1678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79FD0-63B0-4721-9ABD-EF765A96ED0A}">
      <dsp:nvSpPr>
        <dsp:cNvPr id="0" name=""/>
        <dsp:cNvSpPr/>
      </dsp:nvSpPr>
      <dsp:spPr>
        <a:xfrm rot="5400000">
          <a:off x="8428428" y="7307545"/>
          <a:ext cx="2797108" cy="243348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 rot="-5400000">
        <a:off x="8989458" y="7561616"/>
        <a:ext cx="1675048" cy="19253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47E4B-3E5C-4B00-ABA9-D269BAE20C09}">
      <dsp:nvSpPr>
        <dsp:cNvPr id="0" name=""/>
        <dsp:cNvSpPr/>
      </dsp:nvSpPr>
      <dsp:spPr>
        <a:xfrm>
          <a:off x="0" y="8723796"/>
          <a:ext cx="18646028" cy="1144993"/>
        </a:xfrm>
        <a:prstGeom prst="rect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Produce scalograms of the reconstructed events</a:t>
          </a:r>
        </a:p>
      </dsp:txBody>
      <dsp:txXfrm>
        <a:off x="0" y="8723796"/>
        <a:ext cx="18646028" cy="1144993"/>
      </dsp:txXfrm>
    </dsp:sp>
    <dsp:sp modelId="{7CB8A092-0998-4BF2-94E8-A418F0016559}">
      <dsp:nvSpPr>
        <dsp:cNvPr id="0" name=""/>
        <dsp:cNvSpPr/>
      </dsp:nvSpPr>
      <dsp:spPr>
        <a:xfrm rot="10800000">
          <a:off x="0" y="6979971"/>
          <a:ext cx="18646028" cy="1761000"/>
        </a:xfrm>
        <a:prstGeom prst="upArrowCallout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Estimate duration and frequency related to distance from Earth</a:t>
          </a:r>
        </a:p>
      </dsp:txBody>
      <dsp:txXfrm rot="10800000">
        <a:off x="0" y="6979971"/>
        <a:ext cx="18646028" cy="1144245"/>
      </dsp:txXfrm>
    </dsp:sp>
    <dsp:sp modelId="{2B786D20-BC68-452A-8CDB-A91D4FFDA154}">
      <dsp:nvSpPr>
        <dsp:cNvPr id="0" name=""/>
        <dsp:cNvSpPr/>
      </dsp:nvSpPr>
      <dsp:spPr>
        <a:xfrm rot="10800000">
          <a:off x="0" y="5236146"/>
          <a:ext cx="18646028" cy="1761000"/>
        </a:xfrm>
        <a:prstGeom prst="upArrowCallout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Produce curves of probability of identifying the presence of the SASI</a:t>
          </a:r>
        </a:p>
      </dsp:txBody>
      <dsp:txXfrm rot="10800000">
        <a:off x="0" y="5236146"/>
        <a:ext cx="18646028" cy="1144245"/>
      </dsp:txXfrm>
    </dsp:sp>
    <dsp:sp modelId="{3B998914-0F7A-49AD-9DF9-A724AA20D6C4}">
      <dsp:nvSpPr>
        <dsp:cNvPr id="0" name=""/>
        <dsp:cNvSpPr/>
      </dsp:nvSpPr>
      <dsp:spPr>
        <a:xfrm rot="10800000">
          <a:off x="0" y="3492321"/>
          <a:ext cx="18646028" cy="1761000"/>
        </a:xfrm>
        <a:prstGeom prst="upArrowCallout">
          <a:avLst/>
        </a:prstGeom>
        <a:solidFill>
          <a:srgbClr val="02539C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Produce probabilities that the </a:t>
          </a:r>
          <a:r>
            <a:rPr lang="en-US" sz="4000" kern="1200" dirty="0" err="1"/>
            <a:t>cWB</a:t>
          </a:r>
          <a:r>
            <a:rPr lang="en-US" sz="4000" kern="1200" dirty="0"/>
            <a:t> constructed events contain SASI </a:t>
          </a:r>
        </a:p>
      </dsp:txBody>
      <dsp:txXfrm rot="10800000">
        <a:off x="0" y="3492321"/>
        <a:ext cx="18646028" cy="1144245"/>
      </dsp:txXfrm>
    </dsp:sp>
    <dsp:sp modelId="{C8DF646E-287E-426E-8D69-97816F163714}">
      <dsp:nvSpPr>
        <dsp:cNvPr id="0" name=""/>
        <dsp:cNvSpPr/>
      </dsp:nvSpPr>
      <dsp:spPr>
        <a:xfrm rot="10800000">
          <a:off x="0" y="1748495"/>
          <a:ext cx="18646028" cy="1761000"/>
        </a:xfrm>
        <a:prstGeom prst="upArrowCallout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Inject gravitational wave data into laser interferometric data</a:t>
          </a:r>
        </a:p>
      </dsp:txBody>
      <dsp:txXfrm rot="10800000">
        <a:off x="0" y="1748495"/>
        <a:ext cx="18646028" cy="1144245"/>
      </dsp:txXfrm>
    </dsp:sp>
    <dsp:sp modelId="{0D6C90D4-C115-413A-BF1B-A12B81B68F98}">
      <dsp:nvSpPr>
        <dsp:cNvPr id="0" name=""/>
        <dsp:cNvSpPr/>
      </dsp:nvSpPr>
      <dsp:spPr>
        <a:xfrm rot="10800000">
          <a:off x="0" y="22967"/>
          <a:ext cx="18646028" cy="1761000"/>
        </a:xfrm>
        <a:prstGeom prst="upArrowCallout">
          <a:avLst/>
        </a:prstGeom>
        <a:solidFill>
          <a:srgbClr val="02539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Produce Time-series of gravitational waves</a:t>
          </a:r>
        </a:p>
      </dsp:txBody>
      <dsp:txXfrm rot="10800000">
        <a:off x="0" y="22967"/>
        <a:ext cx="18646028" cy="11442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286C7-E771-46AE-81B1-D33BD153F96E}">
      <dsp:nvSpPr>
        <dsp:cNvPr id="0" name=""/>
        <dsp:cNvSpPr/>
      </dsp:nvSpPr>
      <dsp:spPr>
        <a:xfrm rot="5400000">
          <a:off x="9622689" y="212637"/>
          <a:ext cx="3223788" cy="2804696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To Improve Range of Detection to 10kpc</a:t>
          </a:r>
        </a:p>
      </dsp:txBody>
      <dsp:txXfrm rot="-5400000">
        <a:off x="10269300" y="505465"/>
        <a:ext cx="1930566" cy="2219040"/>
      </dsp:txXfrm>
    </dsp:sp>
    <dsp:sp modelId="{21445595-D8BF-4400-B4CD-3E94BFC93F97}">
      <dsp:nvSpPr>
        <dsp:cNvPr id="0" name=""/>
        <dsp:cNvSpPr/>
      </dsp:nvSpPr>
      <dsp:spPr>
        <a:xfrm>
          <a:off x="12722040" y="647849"/>
          <a:ext cx="3597748" cy="193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Increase Signal to Noise Ratio (SNR)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22040" y="647849"/>
        <a:ext cx="3597748" cy="1934273"/>
      </dsp:txXfrm>
    </dsp:sp>
    <dsp:sp modelId="{EE27EC3A-41EC-4A45-9C7B-7A1D6D2CA8FE}">
      <dsp:nvSpPr>
        <dsp:cNvPr id="0" name=""/>
        <dsp:cNvSpPr/>
      </dsp:nvSpPr>
      <dsp:spPr>
        <a:xfrm rot="5400000">
          <a:off x="6593618" y="212637"/>
          <a:ext cx="3223788" cy="280469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240229" y="505465"/>
        <a:ext cx="1930566" cy="2219040"/>
      </dsp:txXfrm>
    </dsp:sp>
    <dsp:sp modelId="{8BEB2D4D-A0B7-4164-9834-434E024C91FA}">
      <dsp:nvSpPr>
        <dsp:cNvPr id="0" name=""/>
        <dsp:cNvSpPr/>
      </dsp:nvSpPr>
      <dsp:spPr>
        <a:xfrm rot="5400000">
          <a:off x="8102351" y="2948989"/>
          <a:ext cx="3223788" cy="2804696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Arial" panose="020B0604020202020204" pitchFamily="34" charset="0"/>
              <a:cs typeface="Arial" panose="020B0604020202020204" pitchFamily="34" charset="0"/>
            </a:rPr>
            <a:t>Detect SASI Through Gravitational Waves</a:t>
          </a:r>
        </a:p>
      </dsp:txBody>
      <dsp:txXfrm rot="-5400000">
        <a:off x="8748962" y="3241817"/>
        <a:ext cx="1930566" cy="2219040"/>
      </dsp:txXfrm>
    </dsp:sp>
    <dsp:sp modelId="{1C485E97-8269-4C31-A90B-9EE00F67114D}">
      <dsp:nvSpPr>
        <dsp:cNvPr id="0" name=""/>
        <dsp:cNvSpPr/>
      </dsp:nvSpPr>
      <dsp:spPr>
        <a:xfrm>
          <a:off x="4714149" y="3384201"/>
          <a:ext cx="3481691" cy="193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Using cWB pipelines to implement more efficient detection strategies </a:t>
          </a:r>
          <a:endParaRPr lang="en-US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14149" y="3384201"/>
        <a:ext cx="3481691" cy="1934273"/>
      </dsp:txXfrm>
    </dsp:sp>
    <dsp:sp modelId="{9D79ECA7-3708-4427-904C-3F0DEA437480}">
      <dsp:nvSpPr>
        <dsp:cNvPr id="0" name=""/>
        <dsp:cNvSpPr/>
      </dsp:nvSpPr>
      <dsp:spPr>
        <a:xfrm rot="5400000">
          <a:off x="11131423" y="2948989"/>
          <a:ext cx="3223788" cy="280469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1778034" y="3241817"/>
        <a:ext cx="1930566" cy="2219040"/>
      </dsp:txXfrm>
    </dsp:sp>
    <dsp:sp modelId="{FC986BDF-012C-43FB-A40F-EFFB81CE0A3F}">
      <dsp:nvSpPr>
        <dsp:cNvPr id="0" name=""/>
        <dsp:cNvSpPr/>
      </dsp:nvSpPr>
      <dsp:spPr>
        <a:xfrm rot="5400000">
          <a:off x="9622689" y="5685341"/>
          <a:ext cx="3223788" cy="2804696"/>
        </a:xfrm>
        <a:prstGeom prst="hexagon">
          <a:avLst>
            <a:gd name="adj" fmla="val 25000"/>
            <a:gd name="vf" fmla="val 115470"/>
          </a:avLst>
        </a:prstGeom>
        <a:solidFill>
          <a:srgbClr val="02539C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Improving current analytical processes</a:t>
          </a:r>
        </a:p>
      </dsp:txBody>
      <dsp:txXfrm rot="-5400000">
        <a:off x="10269300" y="5978169"/>
        <a:ext cx="1930566" cy="2219040"/>
      </dsp:txXfrm>
    </dsp:sp>
    <dsp:sp modelId="{C10F5F43-6C92-4D6B-9EB3-A1E8E3BC3552}">
      <dsp:nvSpPr>
        <dsp:cNvPr id="0" name=""/>
        <dsp:cNvSpPr/>
      </dsp:nvSpPr>
      <dsp:spPr>
        <a:xfrm>
          <a:off x="12722040" y="6120553"/>
          <a:ext cx="3597748" cy="193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" panose="020B0604020202020204" pitchFamily="34" charset="0"/>
              <a:cs typeface="Arial" panose="020B0604020202020204" pitchFamily="34" charset="0"/>
            </a:rPr>
            <a:t>Combining and improving the work of cWB, MuLaSECc, and SASImeter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22040" y="6120553"/>
        <a:ext cx="3597748" cy="1934273"/>
      </dsp:txXfrm>
    </dsp:sp>
    <dsp:sp modelId="{DA7E566D-284E-41EB-A4A6-B3E42E2413DB}">
      <dsp:nvSpPr>
        <dsp:cNvPr id="0" name=""/>
        <dsp:cNvSpPr/>
      </dsp:nvSpPr>
      <dsp:spPr>
        <a:xfrm rot="5400000">
          <a:off x="6593618" y="5685341"/>
          <a:ext cx="3223788" cy="280469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7240229" y="5978169"/>
        <a:ext cx="1930566" cy="221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397" y="2244726"/>
            <a:ext cx="18290381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397" y="7204076"/>
            <a:ext cx="18290381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52072" y="730250"/>
            <a:ext cx="5258485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618" y="730250"/>
            <a:ext cx="15470614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917" y="3419477"/>
            <a:ext cx="21033938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917" y="9178927"/>
            <a:ext cx="21033938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61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6008" y="3651250"/>
            <a:ext cx="10364549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5" y="730251"/>
            <a:ext cx="21033938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796" y="3362326"/>
            <a:ext cx="10316917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796" y="5010150"/>
            <a:ext cx="10316917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6007" y="3362326"/>
            <a:ext cx="1036772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6007" y="5010150"/>
            <a:ext cx="1036772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7726" y="1974851"/>
            <a:ext cx="1234600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796" y="914400"/>
            <a:ext cx="7865498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7726" y="1974851"/>
            <a:ext cx="1234600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796" y="4114800"/>
            <a:ext cx="7865498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619" y="730251"/>
            <a:ext cx="21033938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619" y="3651250"/>
            <a:ext cx="21033938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618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02115-E0AE-7349-B651-19628F808C42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8252" y="12712701"/>
            <a:ext cx="823067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3443" y="12712701"/>
            <a:ext cx="54871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E6BC-09C6-9F4D-BC8E-FB2328A8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0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03/physrevd.103.1030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5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53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45ED44-61BA-E245-BBEA-1B34D296D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199" y="1744950"/>
            <a:ext cx="1444775" cy="1609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90285-F814-5C41-90EA-FEDE23685D7F}"/>
              </a:ext>
            </a:extLst>
          </p:cNvPr>
          <p:cNvSpPr txBox="1"/>
          <p:nvPr/>
        </p:nvSpPr>
        <p:spPr>
          <a:xfrm>
            <a:off x="2806698" y="4757738"/>
            <a:ext cx="187737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Standing Accretion Shock Instability using Gravitational Waves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Miriam Biehle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Dr. Michele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Zanolin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Arts and Sciences - Space Physics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9D5915-801A-3145-BD39-A0C8F8CE6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7022" y="12618683"/>
            <a:ext cx="341312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7241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5A49-DD62-D85D-D7D0-5ECAA21A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MuLaSECc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EE9EA-5C52-2859-30DB-EFDCC9F1A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919" y="4342520"/>
            <a:ext cx="11516799" cy="62751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423290-1E10-3FB6-BA95-2C72467E5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72" y="4042885"/>
            <a:ext cx="11375785" cy="6932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9FC8E7-1976-449C-E555-C348A908B5BE}"/>
              </a:ext>
            </a:extLst>
          </p:cNvPr>
          <p:cNvSpPr txBox="1"/>
          <p:nvPr/>
        </p:nvSpPr>
        <p:spPr>
          <a:xfrm>
            <a:off x="347472" y="11277589"/>
            <a:ext cx="23445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Mukherjee, S., </a:t>
            </a:r>
            <a:r>
              <a:rPr lang="en-US" sz="16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Nurbek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, G., &amp; Valdez, O. (2021). </a:t>
            </a:r>
            <a:r>
              <a:rPr lang="en-US" sz="1600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Study of efficient methods of detection and reconstruction of gravitational waves from nonrotating 3D general relativistic core collapse supernovae explosion using multilayer signal estimation method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American Physical Society (APS). </a:t>
            </a:r>
            <a:r>
              <a:rPr lang="en-US" sz="1600" b="0" i="0" u="none" strike="noStrike" dirty="0">
                <a:solidFill>
                  <a:srgbClr val="0066CC"/>
                </a:solidFill>
                <a:effectLst/>
                <a:latin typeface="Roboto" panose="02000000000000000000" pitchFamily="2" charset="0"/>
                <a:hlinkClick r:id="rId4"/>
              </a:rPr>
              <a:t>https://doi.org/10.1103/physrevd.103.103008</a:t>
            </a:r>
            <a:endParaRPr lang="en-US" sz="16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24674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F220D-E875-5DCD-FED2-13C1DCA41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Project Approach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08B8265-4177-AC88-DC9B-244A33BD4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0315205"/>
              </p:ext>
            </p:extLst>
          </p:nvPr>
        </p:nvGraphicFramePr>
        <p:xfrm>
          <a:off x="2870573" y="2530070"/>
          <a:ext cx="18646028" cy="987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B5C6725A-9442-7FE9-B7A5-F9DA19EA62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597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AFC0-4027-B294-476A-928992C50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What are we Solving?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07675A0D-2A15-7353-A413-0859DF3C8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425275"/>
              </p:ext>
            </p:extLst>
          </p:nvPr>
        </p:nvGraphicFramePr>
        <p:xfrm>
          <a:off x="1676618" y="3356739"/>
          <a:ext cx="21033938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F4DE2C-0DA9-778F-F660-542FE2D86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078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1F64-1808-9AFC-B09F-4C42F477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D928E7-F428-591C-7CEE-767E80A48B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980880"/>
              </p:ext>
            </p:extLst>
          </p:nvPr>
        </p:nvGraphicFramePr>
        <p:xfrm>
          <a:off x="-1739441" y="3651250"/>
          <a:ext cx="18888754" cy="870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FEF22C4-3116-14DE-3DC9-D276EFD8F9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1026" name="Picture 2" descr="Athletics | Embry-Riddle Aeronautical University">
            <a:extLst>
              <a:ext uri="{FF2B5EF4-FFF2-40B4-BE49-F238E27FC236}">
                <a16:creationId xmlns:a16="http://schemas.microsoft.com/office/drawing/2014/main" id="{A3E3EE20-F65D-2EAE-FD7C-43BD819A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1101" y="2055814"/>
            <a:ext cx="6486199" cy="32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TRGV receives $38,000,000 gift from Legacy Foundation | MyRGV.com">
            <a:extLst>
              <a:ext uri="{FF2B5EF4-FFF2-40B4-BE49-F238E27FC236}">
                <a16:creationId xmlns:a16="http://schemas.microsoft.com/office/drawing/2014/main" id="{B81D720A-778D-5149-AD67-77829003D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699" y="8771114"/>
            <a:ext cx="7239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iversity of Tennessee, Knoxville Logo PNG Vector (PDF) Free Download">
            <a:extLst>
              <a:ext uri="{FF2B5EF4-FFF2-40B4-BE49-F238E27FC236}">
                <a16:creationId xmlns:a16="http://schemas.microsoft.com/office/drawing/2014/main" id="{3C6587FD-2237-D683-C73B-453D59A58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407" y="5468694"/>
            <a:ext cx="4787833" cy="320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izona Space Grant Consortium Logos | Arizona Space Grant Consortium">
            <a:extLst>
              <a:ext uri="{FF2B5EF4-FFF2-40B4-BE49-F238E27FC236}">
                <a16:creationId xmlns:a16="http://schemas.microsoft.com/office/drawing/2014/main" id="{9D26445A-FA3E-B880-E869-790584821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803" y="4379595"/>
            <a:ext cx="3176187" cy="491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92627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9007-9BAF-41F3-2F4A-D42F0A3F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169" y="575715"/>
            <a:ext cx="21588836" cy="26511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Representation of a Core Collapse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A103D7-2BC7-1667-B0ED-46619BF62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29034" y="12802216"/>
            <a:ext cx="6225801" cy="730250"/>
          </a:xfrm>
        </p:spPr>
        <p:txBody>
          <a:bodyPr/>
          <a:lstStyle/>
          <a:p>
            <a:r>
              <a:rPr lang="en-US" dirty="0"/>
              <a:t>C.J.R. @ LVK Burst Call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A53FCF-E764-4E48-0E53-CC249D858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69" y="3226841"/>
            <a:ext cx="6695310" cy="90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DD2CE2C5-7867-6BA5-3BE0-DE6BF6E3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92697" y="3136554"/>
            <a:ext cx="6846055" cy="90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0D8753-DF72-1537-5AC2-C346EC7E7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CB0F9A-FB83-B616-5834-2C97D882B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404261"/>
              </p:ext>
            </p:extLst>
          </p:nvPr>
        </p:nvGraphicFramePr>
        <p:xfrm>
          <a:off x="4446634" y="2876199"/>
          <a:ext cx="15790600" cy="992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7439156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rrow: Curved Up 58">
            <a:extLst>
              <a:ext uri="{FF2B5EF4-FFF2-40B4-BE49-F238E27FC236}">
                <a16:creationId xmlns:a16="http://schemas.microsoft.com/office/drawing/2014/main" id="{8E8AF7B8-D9B1-0478-DD65-AD6812C2E832}"/>
              </a:ext>
            </a:extLst>
          </p:cNvPr>
          <p:cNvSpPr/>
          <p:nvPr/>
        </p:nvSpPr>
        <p:spPr>
          <a:xfrm rot="11880561">
            <a:off x="11561097" y="2172371"/>
            <a:ext cx="7547440" cy="196577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79B74-FEE6-D126-4E79-4DE89E9C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2" y="-293170"/>
            <a:ext cx="24293434" cy="22451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The Shock Front Can Stall and Start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Precessing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 Around the Proto-Neutron Star.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0AE6-00FD-43E9-3B48-54770070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2137" y="12787218"/>
            <a:ext cx="8229600" cy="730250"/>
          </a:xfrm>
        </p:spPr>
        <p:txBody>
          <a:bodyPr/>
          <a:lstStyle/>
          <a:p>
            <a:r>
              <a:rPr lang="en-US" dirty="0"/>
              <a:t>C.J.R. @ LVK Burst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E611F-B6CC-EF39-67AF-496323A55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0C75-6DEF-D74B-B52B-AC850ED6CE36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8F45EA-4439-FB74-0ECF-AC78CB583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228" y="2255140"/>
            <a:ext cx="7615124" cy="1022889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48C945E-8240-9933-0F87-BD8E175247EF}"/>
              </a:ext>
            </a:extLst>
          </p:cNvPr>
          <p:cNvSpPr/>
          <p:nvPr/>
        </p:nvSpPr>
        <p:spPr>
          <a:xfrm>
            <a:off x="13915942" y="3986180"/>
            <a:ext cx="1432070" cy="1345592"/>
          </a:xfrm>
          <a:prstGeom prst="ellipse">
            <a:avLst/>
          </a:prstGeom>
          <a:solidFill>
            <a:srgbClr val="FF2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15D59F-A698-7579-3419-3826A847E1C3}"/>
              </a:ext>
            </a:extLst>
          </p:cNvPr>
          <p:cNvSpPr/>
          <p:nvPr/>
        </p:nvSpPr>
        <p:spPr>
          <a:xfrm>
            <a:off x="12198974" y="2717160"/>
            <a:ext cx="5925802" cy="4108224"/>
          </a:xfrm>
          <a:prstGeom prst="ellipse">
            <a:avLst/>
          </a:prstGeom>
          <a:noFill/>
          <a:ln w="38100">
            <a:solidFill>
              <a:srgbClr val="011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8AAC8E-C5DB-29C5-684B-01CC1840DD7A}"/>
              </a:ext>
            </a:extLst>
          </p:cNvPr>
          <p:cNvSpPr/>
          <p:nvPr/>
        </p:nvSpPr>
        <p:spPr>
          <a:xfrm>
            <a:off x="13614873" y="3717636"/>
            <a:ext cx="1975268" cy="1905264"/>
          </a:xfrm>
          <a:prstGeom prst="ellipse">
            <a:avLst/>
          </a:prstGeom>
          <a:noFill/>
          <a:ln w="38100">
            <a:solidFill>
              <a:srgbClr val="5E5E5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02418C-FCC7-C1D1-7577-77ACCE9FB68A}"/>
              </a:ext>
            </a:extLst>
          </p:cNvPr>
          <p:cNvGrpSpPr/>
          <p:nvPr/>
        </p:nvGrpSpPr>
        <p:grpSpPr>
          <a:xfrm>
            <a:off x="12504006" y="4208591"/>
            <a:ext cx="901214" cy="857370"/>
            <a:chOff x="6464424" y="2498650"/>
            <a:chExt cx="776176" cy="7655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584902-07E2-D667-EB74-AA1E1BB9C729}"/>
                </a:ext>
              </a:extLst>
            </p:cNvPr>
            <p:cNvSpPr/>
            <p:nvPr/>
          </p:nvSpPr>
          <p:spPr>
            <a:xfrm>
              <a:off x="6464424" y="2498650"/>
              <a:ext cx="776176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87E2184-F58E-7A53-FE1D-19E170372746}"/>
                </a:ext>
              </a:extLst>
            </p:cNvPr>
            <p:cNvCxnSpPr/>
            <p:nvPr/>
          </p:nvCxnSpPr>
          <p:spPr>
            <a:xfrm>
              <a:off x="7240599" y="2860158"/>
              <a:ext cx="0" cy="106324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417B73-5FE3-CE0E-9AA9-C32B14C69871}"/>
              </a:ext>
            </a:extLst>
          </p:cNvPr>
          <p:cNvGrpSpPr/>
          <p:nvPr/>
        </p:nvGrpSpPr>
        <p:grpSpPr>
          <a:xfrm>
            <a:off x="12987503" y="5265507"/>
            <a:ext cx="901216" cy="857370"/>
            <a:chOff x="6517758" y="2498650"/>
            <a:chExt cx="776177" cy="76554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6846BD-5499-02DE-FCF2-7F6072A888FD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DD6AE20-F7B6-2871-0F71-501708076056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5A3FD3-ABF9-77A2-62A0-3D7D92B471AF}"/>
              </a:ext>
            </a:extLst>
          </p:cNvPr>
          <p:cNvGrpSpPr/>
          <p:nvPr/>
        </p:nvGrpSpPr>
        <p:grpSpPr>
          <a:xfrm>
            <a:off x="12987507" y="3157999"/>
            <a:ext cx="901216" cy="857370"/>
            <a:chOff x="6517758" y="2498650"/>
            <a:chExt cx="776177" cy="765545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59D2371-142A-F6F9-2764-096683743D65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FCFE5D9-166A-02DE-9B65-34A2AC4FBC39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5833518-3156-0CF3-66A5-461BCB74FC02}"/>
              </a:ext>
            </a:extLst>
          </p:cNvPr>
          <p:cNvGrpSpPr/>
          <p:nvPr/>
        </p:nvGrpSpPr>
        <p:grpSpPr>
          <a:xfrm>
            <a:off x="14189381" y="2749210"/>
            <a:ext cx="901216" cy="857370"/>
            <a:chOff x="6517758" y="2498650"/>
            <a:chExt cx="776177" cy="76554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852A0A8-C600-3CCB-36B5-201182F43701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32E19C9-8BB5-CFA0-FB85-B9AB949F3194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EDE919-6539-090C-D10E-42EC55D6E710}"/>
              </a:ext>
            </a:extLst>
          </p:cNvPr>
          <p:cNvGrpSpPr/>
          <p:nvPr/>
        </p:nvGrpSpPr>
        <p:grpSpPr>
          <a:xfrm>
            <a:off x="14189381" y="5797131"/>
            <a:ext cx="901216" cy="857370"/>
            <a:chOff x="6517758" y="2498650"/>
            <a:chExt cx="776177" cy="76554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47B44D-7A6F-E81B-2E86-5352C2380D5D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63B4F43-11A3-E348-43CA-E9689837B903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6F393D-CE7D-FA8D-34DF-70C20F6421EB}"/>
              </a:ext>
            </a:extLst>
          </p:cNvPr>
          <p:cNvGrpSpPr/>
          <p:nvPr/>
        </p:nvGrpSpPr>
        <p:grpSpPr>
          <a:xfrm>
            <a:off x="15435770" y="2809008"/>
            <a:ext cx="1341538" cy="1345592"/>
            <a:chOff x="6517758" y="2498650"/>
            <a:chExt cx="776177" cy="76554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D1DFFEF-F863-7BEF-6151-E7E7BC3A43DF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0DF1B1C-C713-1E0E-2C74-5EE89A64D2E2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71A7407-103D-A95F-99D8-A32CB4573C8B}"/>
              </a:ext>
            </a:extLst>
          </p:cNvPr>
          <p:cNvGrpSpPr/>
          <p:nvPr/>
        </p:nvGrpSpPr>
        <p:grpSpPr>
          <a:xfrm>
            <a:off x="15435768" y="5188662"/>
            <a:ext cx="1341538" cy="1345592"/>
            <a:chOff x="6517758" y="2498650"/>
            <a:chExt cx="776177" cy="765545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EFA86C3-9124-776F-5419-5CF8BA198858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B4F9E8E-9E1C-2890-0B4F-E6DD307A8B0E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F6AE247-2987-BE1D-55D3-B5ED66FCF53F}"/>
              </a:ext>
            </a:extLst>
          </p:cNvPr>
          <p:cNvGrpSpPr/>
          <p:nvPr/>
        </p:nvGrpSpPr>
        <p:grpSpPr>
          <a:xfrm>
            <a:off x="16546495" y="3965677"/>
            <a:ext cx="1520556" cy="1522554"/>
            <a:chOff x="6517758" y="2498650"/>
            <a:chExt cx="776177" cy="76554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1C0FC3C-2D03-1D96-CA8B-AEAAB36CF2A5}"/>
                </a:ext>
              </a:extLst>
            </p:cNvPr>
            <p:cNvSpPr/>
            <p:nvPr/>
          </p:nvSpPr>
          <p:spPr>
            <a:xfrm>
              <a:off x="6517758" y="2498650"/>
              <a:ext cx="776177" cy="765545"/>
            </a:xfrm>
            <a:prstGeom prst="ellipse">
              <a:avLst/>
            </a:prstGeom>
            <a:noFill/>
            <a:ln w="381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20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F143D32-44B7-571F-5079-B6A24F01B576}"/>
                </a:ext>
              </a:extLst>
            </p:cNvPr>
            <p:cNvCxnSpPr/>
            <p:nvPr/>
          </p:nvCxnSpPr>
          <p:spPr>
            <a:xfrm>
              <a:off x="7293933" y="2860158"/>
              <a:ext cx="0" cy="106325"/>
            </a:xfrm>
            <a:prstGeom prst="straightConnector1">
              <a:avLst/>
            </a:prstGeom>
            <a:ln w="38100">
              <a:solidFill>
                <a:srgbClr val="FF9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27E171F-84C2-36FD-0629-E7A6F39CA2FE}"/>
              </a:ext>
            </a:extLst>
          </p:cNvPr>
          <p:cNvSpPr txBox="1"/>
          <p:nvPr/>
        </p:nvSpPr>
        <p:spPr>
          <a:xfrm>
            <a:off x="9935399" y="3302137"/>
            <a:ext cx="209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SASI-Distorted</a:t>
            </a:r>
          </a:p>
          <a:p>
            <a:pPr algn="ctr"/>
            <a:r>
              <a:rPr lang="en-US" sz="2400" dirty="0"/>
              <a:t>Shock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50DEAFD-326C-009E-D3ED-C67C150D491D}"/>
              </a:ext>
            </a:extLst>
          </p:cNvPr>
          <p:cNvSpPr txBox="1"/>
          <p:nvPr/>
        </p:nvSpPr>
        <p:spPr>
          <a:xfrm>
            <a:off x="15552778" y="4176722"/>
            <a:ext cx="1101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Gain </a:t>
            </a:r>
          </a:p>
          <a:p>
            <a:pPr algn="ctr"/>
            <a:r>
              <a:rPr lang="en-US" sz="2400" dirty="0"/>
              <a:t>Radius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C02BF14-03BE-43D3-1606-FDA9DBF43624}"/>
              </a:ext>
            </a:extLst>
          </p:cNvPr>
          <p:cNvSpPr txBox="1"/>
          <p:nvPr/>
        </p:nvSpPr>
        <p:spPr>
          <a:xfrm>
            <a:off x="13968161" y="4026428"/>
            <a:ext cx="1366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Proto-</a:t>
            </a:r>
          </a:p>
          <a:p>
            <a:pPr algn="ctr"/>
            <a:r>
              <a:rPr lang="en-US" sz="2400" dirty="0"/>
              <a:t>Neutrino</a:t>
            </a:r>
          </a:p>
          <a:p>
            <a:pPr algn="ctr"/>
            <a:r>
              <a:rPr lang="en-US" sz="2400" dirty="0"/>
              <a:t>Star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ED45ADF-5B9B-01E9-7EA4-90CA183EB0CD}"/>
              </a:ext>
            </a:extLst>
          </p:cNvPr>
          <p:cNvSpPr txBox="1"/>
          <p:nvPr/>
        </p:nvSpPr>
        <p:spPr>
          <a:xfrm>
            <a:off x="17166499" y="6351105"/>
            <a:ext cx="208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Heating Region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E42C41-7413-BB4F-B53E-67C90FA7DE39}"/>
              </a:ext>
            </a:extLst>
          </p:cNvPr>
          <p:cNvSpPr txBox="1"/>
          <p:nvPr/>
        </p:nvSpPr>
        <p:spPr>
          <a:xfrm>
            <a:off x="12734320" y="6887562"/>
            <a:ext cx="2052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Cooling Region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C2E7BFB-8B58-140D-E73E-F98146A0DD40}"/>
              </a:ext>
            </a:extLst>
          </p:cNvPr>
          <p:cNvCxnSpPr>
            <a:cxnSpLocks/>
          </p:cNvCxnSpPr>
          <p:nvPr/>
        </p:nvCxnSpPr>
        <p:spPr>
          <a:xfrm>
            <a:off x="11624540" y="3763549"/>
            <a:ext cx="574431" cy="25182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E75B7B-7557-CB19-2557-322E7E0FA8E0}"/>
              </a:ext>
            </a:extLst>
          </p:cNvPr>
          <p:cNvCxnSpPr>
            <a:cxnSpLocks/>
            <a:stCxn id="41" idx="0"/>
          </p:cNvCxnSpPr>
          <p:nvPr/>
        </p:nvCxnSpPr>
        <p:spPr>
          <a:xfrm flipH="1" flipV="1">
            <a:off x="17166498" y="5819092"/>
            <a:ext cx="1040985" cy="5320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BF56BD2-146A-E1F4-BDD7-FCAAFB51EDC2}"/>
              </a:ext>
            </a:extLst>
          </p:cNvPr>
          <p:cNvCxnSpPr>
            <a:cxnSpLocks/>
          </p:cNvCxnSpPr>
          <p:nvPr/>
        </p:nvCxnSpPr>
        <p:spPr>
          <a:xfrm flipV="1">
            <a:off x="13791365" y="5267974"/>
            <a:ext cx="398016" cy="15191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E98C55AA-4D60-CD68-D0C7-57CCBBB0AC93}"/>
              </a:ext>
            </a:extLst>
          </p:cNvPr>
          <p:cNvSpPr txBox="1"/>
          <p:nvPr/>
        </p:nvSpPr>
        <p:spPr>
          <a:xfrm>
            <a:off x="18552027" y="3203136"/>
            <a:ext cx="226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Neutrino-Driven </a:t>
            </a:r>
          </a:p>
          <a:p>
            <a:pPr algn="ctr"/>
            <a:r>
              <a:rPr lang="en-US" sz="2400" dirty="0"/>
              <a:t>Convection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5B12EF9-8B20-83ED-79F0-3F16DD7ACD04}"/>
              </a:ext>
            </a:extLst>
          </p:cNvPr>
          <p:cNvCxnSpPr>
            <a:cxnSpLocks/>
          </p:cNvCxnSpPr>
          <p:nvPr/>
        </p:nvCxnSpPr>
        <p:spPr>
          <a:xfrm flipH="1">
            <a:off x="17712379" y="3430127"/>
            <a:ext cx="793916" cy="46099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399FFA6-850E-DB9F-E6D0-16D4E1B9B3C7}"/>
              </a:ext>
            </a:extLst>
          </p:cNvPr>
          <p:cNvSpPr txBox="1"/>
          <p:nvPr/>
        </p:nvSpPr>
        <p:spPr>
          <a:xfrm>
            <a:off x="18552027" y="5499083"/>
            <a:ext cx="543755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Standing Accretion Shock Instability (SASI)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83D026-AD6F-597A-292E-12D647D0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1026" name="Picture 2" descr="Precession of the perihelion of Mercury">
            <a:extLst>
              <a:ext uri="{FF2B5EF4-FFF2-40B4-BE49-F238E27FC236}">
                <a16:creationId xmlns:a16="http://schemas.microsoft.com/office/drawing/2014/main" id="{34CED388-9CCB-89A4-C1D4-2A19EB9C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027" y="7816517"/>
            <a:ext cx="5128495" cy="43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A15A45E-CA7D-878F-1936-F3728DF7FF0B}"/>
              </a:ext>
            </a:extLst>
          </p:cNvPr>
          <p:cNvSpPr txBox="1"/>
          <p:nvPr/>
        </p:nvSpPr>
        <p:spPr>
          <a:xfrm>
            <a:off x="14651489" y="1584830"/>
            <a:ext cx="7912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Precession of Shock Front is 360 degrees every 10 </a:t>
            </a:r>
            <a:r>
              <a:rPr lang="en-US" sz="2400" dirty="0" err="1"/>
              <a:t>miliseconds</a:t>
            </a:r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E942F33-75C8-D0AF-2B9D-4B749FFCA8FE}"/>
              </a:ext>
            </a:extLst>
          </p:cNvPr>
          <p:cNvSpPr txBox="1"/>
          <p:nvPr/>
        </p:nvSpPr>
        <p:spPr>
          <a:xfrm>
            <a:off x="11146234" y="11623046"/>
            <a:ext cx="7222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Precession of Mercury is 5600 seconds of arc per century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F8E2F11-01E4-43D2-140D-3FBFB7759EDA}"/>
              </a:ext>
            </a:extLst>
          </p:cNvPr>
          <p:cNvSpPr txBox="1"/>
          <p:nvPr/>
        </p:nvSpPr>
        <p:spPr>
          <a:xfrm>
            <a:off x="15130581" y="10514271"/>
            <a:ext cx="30466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Precession of Mercury</a:t>
            </a:r>
          </a:p>
        </p:txBody>
      </p:sp>
      <p:sp>
        <p:nvSpPr>
          <p:cNvPr id="1024" name="Arrow: Curved Up 1023">
            <a:extLst>
              <a:ext uri="{FF2B5EF4-FFF2-40B4-BE49-F238E27FC236}">
                <a16:creationId xmlns:a16="http://schemas.microsoft.com/office/drawing/2014/main" id="{1E2F27A2-DD40-C12B-946F-3E970B7021BB}"/>
              </a:ext>
            </a:extLst>
          </p:cNvPr>
          <p:cNvSpPr/>
          <p:nvPr/>
        </p:nvSpPr>
        <p:spPr>
          <a:xfrm rot="12889224">
            <a:off x="19789192" y="8498555"/>
            <a:ext cx="4145498" cy="1236436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60879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F6531-68F9-98B5-38CC-D86AC217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DDFF3-ACB5-4737-9D36-70A82506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C.J.R. @ LVK Burst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B9287-8A13-C7C1-B457-BCC28D55D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0C75-6DEF-D74B-B52B-AC850ED6CE36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DAEE7-94DF-E546-77AE-4D3876BA3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75"/>
          <a:stretch/>
        </p:blipFill>
        <p:spPr>
          <a:xfrm>
            <a:off x="4309711" y="2675964"/>
            <a:ext cx="15767752" cy="92103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6C1EDD-8AC8-6045-9753-1C7791574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AB09EC2-D7C8-C100-1125-2089356DE561}"/>
              </a:ext>
            </a:extLst>
          </p:cNvPr>
          <p:cNvSpPr txBox="1"/>
          <p:nvPr/>
        </p:nvSpPr>
        <p:spPr>
          <a:xfrm>
            <a:off x="493776" y="1229414"/>
            <a:ext cx="233354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Goal: Study the Precession of Standing Accretion Shock Instability (SASI) with Neutrinos and Gravitational Wave Observation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9236580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38B81-1B8E-D40D-9511-9C38EBEE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499" y="423130"/>
            <a:ext cx="15186176" cy="26511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Spectrogram Representation of Gravitational Wave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2821-9FD2-9FD1-2D3D-75A472F1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ABA6E-B2CD-DA2C-9FEF-9AC2A214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C.J.R. @ LVK Burst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4E756-3EAA-A4C2-C9D1-3879F6D3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0C75-6DEF-D74B-B52B-AC850ED6CE36}" type="slidenum">
              <a:rPr lang="en-US" smtClean="0"/>
              <a:t>6</a:t>
            </a:fld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E9B30D-0507-8C3D-553B-7D2A41910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595" y="2577459"/>
            <a:ext cx="12485984" cy="939230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4202A2ED-9F28-D95E-19B9-751493255B4F}"/>
              </a:ext>
            </a:extLst>
          </p:cNvPr>
          <p:cNvSpPr/>
          <p:nvPr/>
        </p:nvSpPr>
        <p:spPr>
          <a:xfrm>
            <a:off x="7414168" y="9857308"/>
            <a:ext cx="8997714" cy="106248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4E184AAD-5F1A-766D-D852-FB3D5048E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45B77D5B-B1A6-9835-9426-E5413088716A}"/>
              </a:ext>
            </a:extLst>
          </p:cNvPr>
          <p:cNvSpPr txBox="1"/>
          <p:nvPr/>
        </p:nvSpPr>
        <p:spPr>
          <a:xfrm>
            <a:off x="3862507" y="11807908"/>
            <a:ext cx="330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SASI Component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D15F3E1-8267-785D-6F87-945F68BD5A62}"/>
              </a:ext>
            </a:extLst>
          </p:cNvPr>
          <p:cNvCxnSpPr>
            <a:cxnSpLocks/>
          </p:cNvCxnSpPr>
          <p:nvPr/>
        </p:nvCxnSpPr>
        <p:spPr>
          <a:xfrm flipV="1">
            <a:off x="5799187" y="10469173"/>
            <a:ext cx="1614981" cy="13387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68120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DBCB7-83C1-8FB4-41F4-7AC5CB43A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Wavelets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C5B3F-43BD-9997-93A5-2AE1EB778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C6842-20F4-0296-965E-30D8BE7AB0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7435" y="3611650"/>
            <a:ext cx="12033122" cy="7362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B2C0D4-1DAB-626E-894B-EA3317F1F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478" y="9186659"/>
            <a:ext cx="3952270" cy="1058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67A19A-C6EC-F479-A690-411E48F90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504" y="8224058"/>
            <a:ext cx="4942221" cy="1011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4A7144-59EF-652D-1D99-5269981BBD4F}"/>
              </a:ext>
            </a:extLst>
          </p:cNvPr>
          <p:cNvSpPr txBox="1"/>
          <p:nvPr/>
        </p:nvSpPr>
        <p:spPr>
          <a:xfrm>
            <a:off x="1196033" y="3611650"/>
            <a:ext cx="90297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50" dirty="0">
                <a:latin typeface="Arial" panose="020B0604020202020204" pitchFamily="34" charset="0"/>
                <a:cs typeface="Arial" panose="020B0604020202020204" pitchFamily="34" charset="0"/>
              </a:rPr>
              <a:t>Wavelet decomposition of a time-series allows to assign a magnitude to the energy located in specific time-frequency region.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50" dirty="0">
                <a:latin typeface="Arial" panose="020B0604020202020204" pitchFamily="34" charset="0"/>
                <a:cs typeface="Arial" panose="020B0604020202020204" pitchFamily="34" charset="0"/>
              </a:rPr>
              <a:t>This energy can be visualized with a color map corresponding to the magnitude of the dot product between the time-series and the wavelet.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4F2D59-2B2B-0817-4933-90A7C677F7EF}"/>
              </a:ext>
            </a:extLst>
          </p:cNvPr>
          <p:cNvSpPr txBox="1"/>
          <p:nvPr/>
        </p:nvSpPr>
        <p:spPr>
          <a:xfrm>
            <a:off x="3010048" y="10265838"/>
            <a:ext cx="5401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 controls the time location of the wavelet</a:t>
            </a:r>
          </a:p>
          <a:p>
            <a:r>
              <a:rPr lang="en-US" sz="2000" dirty="0"/>
              <a:t>a controls the frequency of interest of the wavelet</a:t>
            </a:r>
          </a:p>
        </p:txBody>
      </p:sp>
    </p:spTree>
    <p:extLst>
      <p:ext uri="{BB962C8B-B14F-4D97-AF65-F5344CB8AC3E}">
        <p14:creationId xmlns:p14="http://schemas.microsoft.com/office/powerpoint/2010/main" val="167440693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2E-E4F7-FAEC-0F93-EFEE6266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B7E2E-36F6-3F80-9E22-372A5470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C.J.R. @ LVK Burst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0FF29-7633-D20A-F5F6-3F2BDF38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0C75-6DEF-D74B-B52B-AC850ED6CE3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704462-3F36-E42D-1272-061454E7E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25"/>
          <a:stretch/>
        </p:blipFill>
        <p:spPr>
          <a:xfrm>
            <a:off x="3476996" y="3675887"/>
            <a:ext cx="17433182" cy="97362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277731D-FD58-95EE-2BD9-08F5D8764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94D9AA-BD3E-8971-786A-6AAF143803B9}"/>
              </a:ext>
            </a:extLst>
          </p:cNvPr>
          <p:cNvSpPr txBox="1"/>
          <p:nvPr/>
        </p:nvSpPr>
        <p:spPr>
          <a:xfrm>
            <a:off x="10954512" y="9229189"/>
            <a:ext cx="1780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SASI Box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929BAAD-3708-2D03-5A52-02CC59C6AC23}"/>
              </a:ext>
            </a:extLst>
          </p:cNvPr>
          <p:cNvCxnSpPr>
            <a:cxnSpLocks/>
          </p:cNvCxnSpPr>
          <p:nvPr/>
        </p:nvCxnSpPr>
        <p:spPr>
          <a:xfrm flipH="1" flipV="1">
            <a:off x="10533888" y="8156448"/>
            <a:ext cx="640080" cy="1072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E98A2D58-1D82-8E40-EBD0-F6D3935AF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0499" y="423130"/>
            <a:ext cx="15186176" cy="2651126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cWB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Representation of Gravitational Wave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41DEB0-646C-5C1B-7F40-C6F92F2ED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696" y="10327987"/>
            <a:ext cx="6748272" cy="200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30854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6B211-0E1B-D27A-F4E9-8D650648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3/27/24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BC6D8-4CBA-448B-467E-BDA29AAC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C.J.R. @ LVK Burst Call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71417-ED25-0894-29A7-11C07B06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80C75-6DEF-D74B-B52B-AC850ED6CE36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D9A4D-DE37-6C4C-4D3E-EB8D8155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69" y="322938"/>
            <a:ext cx="17452236" cy="13070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F706446-848E-6C78-0648-A463417AD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4174" y="12618683"/>
            <a:ext cx="3413126" cy="109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1671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444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Roboto</vt:lpstr>
      <vt:lpstr>Office Theme</vt:lpstr>
      <vt:lpstr>PowerPoint Presentation</vt:lpstr>
      <vt:lpstr>Acknowledgements</vt:lpstr>
      <vt:lpstr>Representation of a Core Collapse</vt:lpstr>
      <vt:lpstr>The Shock Front Can Stall and Start Precessing  Around the Proto-Neutron Star.</vt:lpstr>
      <vt:lpstr>PowerPoint Presentation</vt:lpstr>
      <vt:lpstr>Spectrogram Representation of Gravitational Wave</vt:lpstr>
      <vt:lpstr>Wavelets</vt:lpstr>
      <vt:lpstr>cWB Representation of Gravitational Wave</vt:lpstr>
      <vt:lpstr>PowerPoint Presentation</vt:lpstr>
      <vt:lpstr>MuLaSECc</vt:lpstr>
      <vt:lpstr>Project Approach</vt:lpstr>
      <vt:lpstr>What are we Solving?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Owensby, Anna E.</dc:creator>
  <cp:lastModifiedBy>Michelle A. Coe</cp:lastModifiedBy>
  <cp:revision>24</cp:revision>
  <dcterms:created xsi:type="dcterms:W3CDTF">2017-01-13T18:50:03Z</dcterms:created>
  <dcterms:modified xsi:type="dcterms:W3CDTF">2024-04-09T20:04:20Z</dcterms:modified>
</cp:coreProperties>
</file>